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2" r:id="rId106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gKr4ppNToIieIG1CHWLAHUxceG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04" y="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0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8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0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1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2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3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4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0"/>
          <p:cNvSpPr txBox="1">
            <a:spLocks noGrp="1"/>
          </p:cNvSpPr>
          <p:nvPr>
            <p:ph type="title"/>
          </p:nvPr>
        </p:nvSpPr>
        <p:spPr>
          <a:xfrm>
            <a:off x="1639950" y="1918792"/>
            <a:ext cx="8912098" cy="23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4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1"/>
          <p:cNvSpPr txBox="1">
            <a:spLocks noGrp="1"/>
          </p:cNvSpPr>
          <p:nvPr>
            <p:ph type="title"/>
          </p:nvPr>
        </p:nvSpPr>
        <p:spPr>
          <a:xfrm>
            <a:off x="1639950" y="1918792"/>
            <a:ext cx="8912098" cy="23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1"/>
          <p:cNvSpPr txBox="1">
            <a:spLocks noGrp="1"/>
          </p:cNvSpPr>
          <p:nvPr>
            <p:ph type="body" idx="1"/>
          </p:nvPr>
        </p:nvSpPr>
        <p:spPr>
          <a:xfrm>
            <a:off x="916939" y="1791969"/>
            <a:ext cx="10358120" cy="16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4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2"/>
          <p:cNvSpPr txBox="1">
            <a:spLocks noGrp="1"/>
          </p:cNvSpPr>
          <p:nvPr>
            <p:ph type="ctrTitle"/>
          </p:nvPr>
        </p:nvSpPr>
        <p:spPr>
          <a:xfrm>
            <a:off x="916939" y="605155"/>
            <a:ext cx="10358120" cy="69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2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4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4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3"/>
          <p:cNvSpPr txBox="1">
            <a:spLocks noGrp="1"/>
          </p:cNvSpPr>
          <p:nvPr>
            <p:ph type="title"/>
          </p:nvPr>
        </p:nvSpPr>
        <p:spPr>
          <a:xfrm>
            <a:off x="1639950" y="1918792"/>
            <a:ext cx="8912098" cy="23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243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243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24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9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9"/>
          <p:cNvSpPr txBox="1">
            <a:spLocks noGrp="1"/>
          </p:cNvSpPr>
          <p:nvPr>
            <p:ph type="title"/>
          </p:nvPr>
        </p:nvSpPr>
        <p:spPr>
          <a:xfrm>
            <a:off x="1639950" y="1918792"/>
            <a:ext cx="8912098" cy="23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9"/>
          <p:cNvSpPr txBox="1">
            <a:spLocks noGrp="1"/>
          </p:cNvSpPr>
          <p:nvPr>
            <p:ph type="body" idx="1"/>
          </p:nvPr>
        </p:nvSpPr>
        <p:spPr>
          <a:xfrm>
            <a:off x="916939" y="1791969"/>
            <a:ext cx="10358120" cy="160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23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23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leases.ubuntu.com/16.0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hyperlink" Target="https://www.virtualbox.org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hyperlink" Target="https://code.visualstudio.com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2188508" y="1549266"/>
            <a:ext cx="7814984" cy="281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43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Ubuntu </a:t>
            </a:r>
            <a:r>
              <a:rPr lang="ko-KR" altLang="en-US" dirty="0"/>
              <a:t>환경구축자료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25" name="Google Shape;125;p10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 txBox="1"/>
          <p:nvPr/>
        </p:nvSpPr>
        <p:spPr>
          <a:xfrm>
            <a:off x="916939" y="1791969"/>
            <a:ext cx="10228580" cy="71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600" rIns="0" bIns="0" anchor="t" anchorCtr="0">
            <a:spAutoFit/>
          </a:bodyPr>
          <a:lstStyle/>
          <a:p>
            <a:pPr marL="12700" marR="50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Windows hosts 기준으로 exe파일을 내려 받게 되는데 이를 실행하여  설치하시면 됩니다. 저는 별다른 옵션을 두지 않고 next만 눌러 설치하 였습니다.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0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0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56" name="Google Shape;1056;p100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grpSp>
        <p:nvGrpSpPr>
          <p:cNvPr id="1057" name="Google Shape;1057;p100"/>
          <p:cNvGrpSpPr/>
          <p:nvPr/>
        </p:nvGrpSpPr>
        <p:grpSpPr>
          <a:xfrm>
            <a:off x="2667000" y="1484375"/>
            <a:ext cx="6858000" cy="5033772"/>
            <a:chOff x="2667000" y="1484375"/>
            <a:chExt cx="6858000" cy="5033772"/>
          </a:xfrm>
        </p:grpSpPr>
        <p:sp>
          <p:nvSpPr>
            <p:cNvPr id="1058" name="Google Shape;1058;p100"/>
            <p:cNvSpPr/>
            <p:nvPr/>
          </p:nvSpPr>
          <p:spPr>
            <a:xfrm>
              <a:off x="2667000" y="1484375"/>
              <a:ext cx="6858000" cy="503377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59" name="Google Shape;1059;p100"/>
            <p:cNvSpPr/>
            <p:nvPr/>
          </p:nvSpPr>
          <p:spPr>
            <a:xfrm>
              <a:off x="4219955" y="2354579"/>
              <a:ext cx="612775" cy="666115"/>
            </a:xfrm>
            <a:custGeom>
              <a:avLst/>
              <a:gdLst/>
              <a:ahLst/>
              <a:cxnLst/>
              <a:rect l="l" t="t" r="r" b="b"/>
              <a:pathLst>
                <a:path w="612775" h="666114" extrusionOk="0">
                  <a:moveTo>
                    <a:pt x="0" y="665988"/>
                  </a:moveTo>
                  <a:lnTo>
                    <a:pt x="612648" y="665988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66598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60" name="Google Shape;1060;p100"/>
          <p:cNvSpPr txBox="1"/>
          <p:nvPr/>
        </p:nvSpPr>
        <p:spPr>
          <a:xfrm>
            <a:off x="4352925" y="3121278"/>
            <a:ext cx="2540635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다운 받은 파일이 있는 것을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확인할 수 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10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67" name="Google Shape;1067;p101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grpSp>
        <p:nvGrpSpPr>
          <p:cNvPr id="1068" name="Google Shape;1068;p101"/>
          <p:cNvGrpSpPr/>
          <p:nvPr/>
        </p:nvGrpSpPr>
        <p:grpSpPr>
          <a:xfrm>
            <a:off x="2700527" y="1508760"/>
            <a:ext cx="6790944" cy="4983480"/>
            <a:chOff x="2700527" y="1508760"/>
            <a:chExt cx="6790944" cy="4983480"/>
          </a:xfrm>
        </p:grpSpPr>
        <p:sp>
          <p:nvSpPr>
            <p:cNvPr id="1069" name="Google Shape;1069;p101"/>
            <p:cNvSpPr/>
            <p:nvPr/>
          </p:nvSpPr>
          <p:spPr>
            <a:xfrm>
              <a:off x="2700527" y="1508760"/>
              <a:ext cx="6790944" cy="498348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70" name="Google Shape;1070;p101"/>
            <p:cNvSpPr/>
            <p:nvPr/>
          </p:nvSpPr>
          <p:spPr>
            <a:xfrm>
              <a:off x="4099560" y="2363724"/>
              <a:ext cx="3771900" cy="2737485"/>
            </a:xfrm>
            <a:custGeom>
              <a:avLst/>
              <a:gdLst/>
              <a:ahLst/>
              <a:cxnLst/>
              <a:rect l="l" t="t" r="r" b="b"/>
              <a:pathLst>
                <a:path w="3771900" h="2737485" extrusionOk="0">
                  <a:moveTo>
                    <a:pt x="0" y="2737104"/>
                  </a:moveTo>
                  <a:lnTo>
                    <a:pt x="3771899" y="2737104"/>
                  </a:lnTo>
                  <a:lnTo>
                    <a:pt x="3771899" y="0"/>
                  </a:lnTo>
                  <a:lnTo>
                    <a:pt x="0" y="0"/>
                  </a:lnTo>
                  <a:lnTo>
                    <a:pt x="0" y="2737104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71" name="Google Shape;1071;p101"/>
          <p:cNvSpPr txBox="1"/>
          <p:nvPr/>
        </p:nvSpPr>
        <p:spPr>
          <a:xfrm>
            <a:off x="4099559" y="5151120"/>
            <a:ext cx="4099560" cy="52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39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해당 영역내에서 마우스 오른쪽 버튼을 눌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847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러서 ‘Open in Terminal’를 실행합니다.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78" name="Google Shape;1078;p102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sp>
        <p:nvSpPr>
          <p:cNvPr id="1079" name="Google Shape;1079;p102"/>
          <p:cNvSpPr/>
          <p:nvPr/>
        </p:nvSpPr>
        <p:spPr>
          <a:xfrm>
            <a:off x="2575560" y="1412747"/>
            <a:ext cx="7040880" cy="51678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80" name="Google Shape;1080;p102"/>
          <p:cNvSpPr txBox="1"/>
          <p:nvPr/>
        </p:nvSpPr>
        <p:spPr>
          <a:xfrm>
            <a:off x="4184396" y="3004769"/>
            <a:ext cx="484060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현재 경로가 ‘~/Downloads’ 인 것을 확인합니다.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1" name="Google Shape;1081;p102"/>
          <p:cNvGrpSpPr/>
          <p:nvPr/>
        </p:nvGrpSpPr>
        <p:grpSpPr>
          <a:xfrm>
            <a:off x="3829811" y="3694176"/>
            <a:ext cx="5870575" cy="1225677"/>
            <a:chOff x="3829811" y="3694176"/>
            <a:chExt cx="5870575" cy="1225677"/>
          </a:xfrm>
        </p:grpSpPr>
        <p:sp>
          <p:nvSpPr>
            <p:cNvPr id="1082" name="Google Shape;1082;p102"/>
            <p:cNvSpPr/>
            <p:nvPr/>
          </p:nvSpPr>
          <p:spPr>
            <a:xfrm>
              <a:off x="5862827" y="3694176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 h="120000" extrusionOk="0">
                  <a:moveTo>
                    <a:pt x="0" y="0"/>
                  </a:moveTo>
                  <a:lnTo>
                    <a:pt x="663448" y="0"/>
                  </a:lnTo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83" name="Google Shape;1083;p102"/>
            <p:cNvSpPr/>
            <p:nvPr/>
          </p:nvSpPr>
          <p:spPr>
            <a:xfrm>
              <a:off x="3829811" y="3995928"/>
              <a:ext cx="5870575" cy="923925"/>
            </a:xfrm>
            <a:custGeom>
              <a:avLst/>
              <a:gdLst/>
              <a:ahLst/>
              <a:cxnLst/>
              <a:rect l="l" t="t" r="r" b="b"/>
              <a:pathLst>
                <a:path w="5870575" h="923925" extrusionOk="0">
                  <a:moveTo>
                    <a:pt x="5870447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5870447" y="923544"/>
                  </a:lnTo>
                  <a:lnTo>
                    <a:pt x="5870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84" name="Google Shape;1084;p102"/>
          <p:cNvSpPr txBox="1"/>
          <p:nvPr/>
        </p:nvSpPr>
        <p:spPr>
          <a:xfrm>
            <a:off x="3914394" y="4012183"/>
            <a:ext cx="5704205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86995" marR="5080" lvl="0" indent="-749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그 후에 sudo dpkg -i (우리가 받았던 파일명) 을 입력합니  다. 이때, ‘sudo dpkg -i code’만 입력한 상태에서 키보드의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321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‘Tab’ 버튼을 누르면 그 뒤에 파일명은 자동완성됩니다.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0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0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91" name="Google Shape;1091;p10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sp>
        <p:nvSpPr>
          <p:cNvPr id="1092" name="Google Shape;1092;p103"/>
          <p:cNvSpPr/>
          <p:nvPr/>
        </p:nvSpPr>
        <p:spPr>
          <a:xfrm>
            <a:off x="2657855" y="1444752"/>
            <a:ext cx="6876288" cy="50474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93" name="Google Shape;1093;p103"/>
          <p:cNvSpPr txBox="1"/>
          <p:nvPr/>
        </p:nvSpPr>
        <p:spPr>
          <a:xfrm>
            <a:off x="4053840" y="2348483"/>
            <a:ext cx="4372610" cy="5200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300" rIns="0" bIns="0" anchor="t" anchorCtr="0">
            <a:spAutoFit/>
          </a:bodyPr>
          <a:lstStyle/>
          <a:p>
            <a:pPr marL="12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설치가 끝나면 검색창에 ‘code’를 입력하여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Visual Studio Code를 실행합니다.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00" name="Google Shape;1100;p104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sp>
        <p:nvSpPr>
          <p:cNvPr id="1101" name="Google Shape;1101;p104"/>
          <p:cNvSpPr/>
          <p:nvPr/>
        </p:nvSpPr>
        <p:spPr>
          <a:xfrm>
            <a:off x="2487167" y="1408175"/>
            <a:ext cx="7217664" cy="52974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02" name="Google Shape;1102;p104"/>
          <p:cNvSpPr txBox="1"/>
          <p:nvPr/>
        </p:nvSpPr>
        <p:spPr>
          <a:xfrm>
            <a:off x="4914900" y="2988564"/>
            <a:ext cx="4650105" cy="275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1302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VS Code가 설치가 된 것을 확인할 수 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3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23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25" name="Google Shape;1125;p238"/>
          <p:cNvSpPr txBox="1">
            <a:spLocks noGrp="1"/>
          </p:cNvSpPr>
          <p:nvPr>
            <p:ph type="title"/>
          </p:nvPr>
        </p:nvSpPr>
        <p:spPr>
          <a:xfrm>
            <a:off x="3772027" y="2547315"/>
            <a:ext cx="4652645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err="1"/>
              <a:t>감사합니다</a:t>
            </a:r>
            <a:endParaRPr sz="7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33" name="Google Shape;133;p11"/>
          <p:cNvSpPr txBox="1">
            <a:spLocks noGrp="1"/>
          </p:cNvSpPr>
          <p:nvPr>
            <p:ph type="title"/>
          </p:nvPr>
        </p:nvSpPr>
        <p:spPr>
          <a:xfrm>
            <a:off x="3214242" y="3016453"/>
            <a:ext cx="5765800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Ubuntu 설치</a:t>
            </a:r>
            <a:endParaRPr sz="7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0" name="Google Shape;140;p12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916939" y="1791969"/>
            <a:ext cx="863981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Virtual Box를 처음 실행하면 다음과 같은 화면이 나옵니다.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2711195" y="2593848"/>
            <a:ext cx="6769608" cy="3898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실행</a:t>
            </a:r>
            <a:endParaRPr sz="4000"/>
          </a:p>
        </p:txBody>
      </p:sp>
      <p:grpSp>
        <p:nvGrpSpPr>
          <p:cNvPr id="150" name="Google Shape;150;p13"/>
          <p:cNvGrpSpPr/>
          <p:nvPr/>
        </p:nvGrpSpPr>
        <p:grpSpPr>
          <a:xfrm>
            <a:off x="2200655" y="1825751"/>
            <a:ext cx="7790688" cy="4486656"/>
            <a:chOff x="2200655" y="1825751"/>
            <a:chExt cx="7790688" cy="4486656"/>
          </a:xfrm>
        </p:grpSpPr>
        <p:sp>
          <p:nvSpPr>
            <p:cNvPr id="151" name="Google Shape;151;p13"/>
            <p:cNvSpPr/>
            <p:nvPr/>
          </p:nvSpPr>
          <p:spPr>
            <a:xfrm>
              <a:off x="2200655" y="1825751"/>
              <a:ext cx="7790688" cy="448665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947915" y="2301239"/>
              <a:ext cx="967740" cy="622300"/>
            </a:xfrm>
            <a:custGeom>
              <a:avLst/>
              <a:gdLst/>
              <a:ahLst/>
              <a:cxnLst/>
              <a:rect l="l" t="t" r="r" b="b"/>
              <a:pathLst>
                <a:path w="967740" h="622300" extrusionOk="0">
                  <a:moveTo>
                    <a:pt x="0" y="621791"/>
                  </a:moveTo>
                  <a:lnTo>
                    <a:pt x="967740" y="621791"/>
                  </a:lnTo>
                  <a:lnTo>
                    <a:pt x="967740" y="0"/>
                  </a:lnTo>
                  <a:lnTo>
                    <a:pt x="0" y="0"/>
                  </a:lnTo>
                  <a:lnTo>
                    <a:pt x="0" y="62179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0"/>
                  </a:moveTo>
                  <a:lnTo>
                    <a:pt x="293370" y="74294"/>
                  </a:lnTo>
                  <a:lnTo>
                    <a:pt x="0" y="74294"/>
                  </a:lnTo>
                  <a:lnTo>
                    <a:pt x="0" y="222885"/>
                  </a:lnTo>
                  <a:lnTo>
                    <a:pt x="293370" y="222885"/>
                  </a:lnTo>
                  <a:lnTo>
                    <a:pt x="293370" y="297179"/>
                  </a:lnTo>
                  <a:lnTo>
                    <a:pt x="441959" y="148589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297179"/>
                  </a:moveTo>
                  <a:lnTo>
                    <a:pt x="293370" y="222885"/>
                  </a:lnTo>
                  <a:lnTo>
                    <a:pt x="0" y="222885"/>
                  </a:lnTo>
                  <a:lnTo>
                    <a:pt x="0" y="74294"/>
                  </a:lnTo>
                  <a:lnTo>
                    <a:pt x="293370" y="74294"/>
                  </a:lnTo>
                  <a:lnTo>
                    <a:pt x="293370" y="0"/>
                  </a:lnTo>
                  <a:lnTo>
                    <a:pt x="441959" y="148589"/>
                  </a:lnTo>
                  <a:lnTo>
                    <a:pt x="293370" y="297179"/>
                  </a:lnTo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55" name="Google Shape;155;p13"/>
          <p:cNvSpPr txBox="1"/>
          <p:nvPr/>
        </p:nvSpPr>
        <p:spPr>
          <a:xfrm>
            <a:off x="4978908" y="2380488"/>
            <a:ext cx="1243965" cy="332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4125" rIns="0" bIns="0" anchor="t" anchorCtr="0">
            <a:spAutoFit/>
          </a:bodyPr>
          <a:lstStyle/>
          <a:p>
            <a:pPr marL="29908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2" name="Google Shape;162;p14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4"/>
          <p:cNvGrpSpPr/>
          <p:nvPr/>
        </p:nvGrpSpPr>
        <p:grpSpPr>
          <a:xfrm>
            <a:off x="6246875" y="2462784"/>
            <a:ext cx="441959" cy="297180"/>
            <a:chOff x="6246875" y="2462784"/>
            <a:chExt cx="441959" cy="297180"/>
          </a:xfrm>
        </p:grpSpPr>
        <p:sp>
          <p:nvSpPr>
            <p:cNvPr id="164" name="Google Shape;164;p14"/>
            <p:cNvSpPr/>
            <p:nvPr/>
          </p:nvSpPr>
          <p:spPr>
            <a:xfrm>
              <a:off x="6246875" y="2462784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0"/>
                  </a:moveTo>
                  <a:lnTo>
                    <a:pt x="293370" y="74294"/>
                  </a:lnTo>
                  <a:lnTo>
                    <a:pt x="0" y="74294"/>
                  </a:lnTo>
                  <a:lnTo>
                    <a:pt x="0" y="222885"/>
                  </a:lnTo>
                  <a:lnTo>
                    <a:pt x="293370" y="222885"/>
                  </a:lnTo>
                  <a:lnTo>
                    <a:pt x="293370" y="297179"/>
                  </a:lnTo>
                  <a:lnTo>
                    <a:pt x="441959" y="148589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6246875" y="2462784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297179"/>
                  </a:moveTo>
                  <a:lnTo>
                    <a:pt x="293370" y="222885"/>
                  </a:lnTo>
                  <a:lnTo>
                    <a:pt x="0" y="222885"/>
                  </a:lnTo>
                  <a:lnTo>
                    <a:pt x="0" y="74294"/>
                  </a:lnTo>
                  <a:lnTo>
                    <a:pt x="293370" y="74294"/>
                  </a:lnTo>
                  <a:lnTo>
                    <a:pt x="293370" y="0"/>
                  </a:lnTo>
                  <a:lnTo>
                    <a:pt x="441959" y="148589"/>
                  </a:lnTo>
                  <a:lnTo>
                    <a:pt x="293370" y="297179"/>
                  </a:lnTo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6" name="Google Shape;166;p14"/>
          <p:cNvSpPr txBox="1"/>
          <p:nvPr/>
        </p:nvSpPr>
        <p:spPr>
          <a:xfrm>
            <a:off x="5265546" y="2391917"/>
            <a:ext cx="671830" cy="32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2202179" y="1825751"/>
            <a:ext cx="7787640" cy="44851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74" name="Google Shape;174;p1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실행</a:t>
            </a:r>
            <a:endParaRPr sz="4000"/>
          </a:p>
        </p:txBody>
      </p:sp>
      <p:grpSp>
        <p:nvGrpSpPr>
          <p:cNvPr id="175" name="Google Shape;175;p15"/>
          <p:cNvGrpSpPr/>
          <p:nvPr/>
        </p:nvGrpSpPr>
        <p:grpSpPr>
          <a:xfrm>
            <a:off x="6246876" y="2462783"/>
            <a:ext cx="441959" cy="297180"/>
            <a:chOff x="6246876" y="2462783"/>
            <a:chExt cx="441959" cy="297180"/>
          </a:xfrm>
        </p:grpSpPr>
        <p:sp>
          <p:nvSpPr>
            <p:cNvPr id="176" name="Google Shape;176;p15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0"/>
                  </a:moveTo>
                  <a:lnTo>
                    <a:pt x="293370" y="74294"/>
                  </a:lnTo>
                  <a:lnTo>
                    <a:pt x="0" y="74294"/>
                  </a:lnTo>
                  <a:lnTo>
                    <a:pt x="0" y="222885"/>
                  </a:lnTo>
                  <a:lnTo>
                    <a:pt x="293370" y="222885"/>
                  </a:lnTo>
                  <a:lnTo>
                    <a:pt x="293370" y="297179"/>
                  </a:lnTo>
                  <a:lnTo>
                    <a:pt x="441959" y="148589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297179"/>
                  </a:moveTo>
                  <a:lnTo>
                    <a:pt x="293370" y="222885"/>
                  </a:lnTo>
                  <a:lnTo>
                    <a:pt x="0" y="222885"/>
                  </a:lnTo>
                  <a:lnTo>
                    <a:pt x="0" y="74294"/>
                  </a:lnTo>
                  <a:lnTo>
                    <a:pt x="293370" y="74294"/>
                  </a:lnTo>
                  <a:lnTo>
                    <a:pt x="293370" y="0"/>
                  </a:lnTo>
                  <a:lnTo>
                    <a:pt x="441959" y="148589"/>
                  </a:lnTo>
                  <a:lnTo>
                    <a:pt x="293370" y="297179"/>
                  </a:lnTo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78" name="Google Shape;178;p15"/>
          <p:cNvSpPr txBox="1"/>
          <p:nvPr/>
        </p:nvSpPr>
        <p:spPr>
          <a:xfrm>
            <a:off x="5278246" y="2450338"/>
            <a:ext cx="6464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53339" y="1825751"/>
            <a:ext cx="9936480" cy="4485132"/>
            <a:chOff x="53339" y="1825751"/>
            <a:chExt cx="9936480" cy="4485132"/>
          </a:xfrm>
        </p:grpSpPr>
        <p:sp>
          <p:nvSpPr>
            <p:cNvPr id="180" name="Google Shape;180;p15"/>
            <p:cNvSpPr/>
            <p:nvPr/>
          </p:nvSpPr>
          <p:spPr>
            <a:xfrm>
              <a:off x="2202179" y="1825751"/>
              <a:ext cx="7787640" cy="44851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186428" y="4002023"/>
              <a:ext cx="3944620" cy="955675"/>
            </a:xfrm>
            <a:custGeom>
              <a:avLst/>
              <a:gdLst/>
              <a:ahLst/>
              <a:cxnLst/>
              <a:rect l="l" t="t" r="r" b="b"/>
              <a:pathLst>
                <a:path w="3944620" h="955675" extrusionOk="0">
                  <a:moveTo>
                    <a:pt x="0" y="955548"/>
                  </a:moveTo>
                  <a:lnTo>
                    <a:pt x="3944112" y="955548"/>
                  </a:lnTo>
                  <a:lnTo>
                    <a:pt x="3944112" y="0"/>
                  </a:lnTo>
                  <a:lnTo>
                    <a:pt x="0" y="0"/>
                  </a:lnTo>
                  <a:lnTo>
                    <a:pt x="0" y="95554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3339" y="3878579"/>
              <a:ext cx="3944620" cy="1201420"/>
            </a:xfrm>
            <a:custGeom>
              <a:avLst/>
              <a:gdLst/>
              <a:ahLst/>
              <a:cxnLst/>
              <a:rect l="l" t="t" r="r" b="b"/>
              <a:pathLst>
                <a:path w="3944620" h="1201420" extrusionOk="0">
                  <a:moveTo>
                    <a:pt x="3944112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3944112" y="1200912"/>
                  </a:lnTo>
                  <a:lnTo>
                    <a:pt x="3944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83" name="Google Shape;183;p15"/>
          <p:cNvSpPr txBox="1"/>
          <p:nvPr/>
        </p:nvSpPr>
        <p:spPr>
          <a:xfrm>
            <a:off x="104343" y="3890264"/>
            <a:ext cx="3840479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2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가상 머신(virtual machine)  의 이름, 데이터가 저장될 폴더,  종류, 버전을 선택해줍니다.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실행</a:t>
            </a:r>
            <a:endParaRPr sz="4000"/>
          </a:p>
        </p:txBody>
      </p:sp>
      <p:grpSp>
        <p:nvGrpSpPr>
          <p:cNvPr id="191" name="Google Shape;191;p16"/>
          <p:cNvGrpSpPr/>
          <p:nvPr/>
        </p:nvGrpSpPr>
        <p:grpSpPr>
          <a:xfrm>
            <a:off x="6246876" y="2462783"/>
            <a:ext cx="441959" cy="297180"/>
            <a:chOff x="6246876" y="2462783"/>
            <a:chExt cx="441959" cy="297180"/>
          </a:xfrm>
        </p:grpSpPr>
        <p:sp>
          <p:nvSpPr>
            <p:cNvPr id="192" name="Google Shape;192;p16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0"/>
                  </a:moveTo>
                  <a:lnTo>
                    <a:pt x="293370" y="74294"/>
                  </a:lnTo>
                  <a:lnTo>
                    <a:pt x="0" y="74294"/>
                  </a:lnTo>
                  <a:lnTo>
                    <a:pt x="0" y="222885"/>
                  </a:lnTo>
                  <a:lnTo>
                    <a:pt x="293370" y="222885"/>
                  </a:lnTo>
                  <a:lnTo>
                    <a:pt x="293370" y="297179"/>
                  </a:lnTo>
                  <a:lnTo>
                    <a:pt x="441959" y="148589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6246876" y="2462783"/>
              <a:ext cx="441959" cy="297180"/>
            </a:xfrm>
            <a:custGeom>
              <a:avLst/>
              <a:gdLst/>
              <a:ahLst/>
              <a:cxnLst/>
              <a:rect l="l" t="t" r="r" b="b"/>
              <a:pathLst>
                <a:path w="441959" h="297180" extrusionOk="0">
                  <a:moveTo>
                    <a:pt x="293370" y="297179"/>
                  </a:moveTo>
                  <a:lnTo>
                    <a:pt x="293370" y="222885"/>
                  </a:lnTo>
                  <a:lnTo>
                    <a:pt x="0" y="222885"/>
                  </a:lnTo>
                  <a:lnTo>
                    <a:pt x="0" y="74294"/>
                  </a:lnTo>
                  <a:lnTo>
                    <a:pt x="293370" y="74294"/>
                  </a:lnTo>
                  <a:lnTo>
                    <a:pt x="293370" y="0"/>
                  </a:lnTo>
                  <a:lnTo>
                    <a:pt x="441959" y="148589"/>
                  </a:lnTo>
                  <a:lnTo>
                    <a:pt x="293370" y="297179"/>
                  </a:lnTo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94" name="Google Shape;194;p16"/>
          <p:cNvSpPr txBox="1"/>
          <p:nvPr/>
        </p:nvSpPr>
        <p:spPr>
          <a:xfrm>
            <a:off x="5278246" y="2450338"/>
            <a:ext cx="64643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16"/>
          <p:cNvGrpSpPr/>
          <p:nvPr/>
        </p:nvGrpSpPr>
        <p:grpSpPr>
          <a:xfrm>
            <a:off x="53339" y="1825751"/>
            <a:ext cx="9936480" cy="4485132"/>
            <a:chOff x="53339" y="1825751"/>
            <a:chExt cx="9936480" cy="4485132"/>
          </a:xfrm>
        </p:grpSpPr>
        <p:sp>
          <p:nvSpPr>
            <p:cNvPr id="196" name="Google Shape;196;p16"/>
            <p:cNvSpPr/>
            <p:nvPr/>
          </p:nvSpPr>
          <p:spPr>
            <a:xfrm>
              <a:off x="2202179" y="1825751"/>
              <a:ext cx="7787640" cy="44851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97" name="Google Shape;197;p16"/>
            <p:cNvSpPr/>
            <p:nvPr/>
          </p:nvSpPr>
          <p:spPr>
            <a:xfrm>
              <a:off x="4186428" y="4002023"/>
              <a:ext cx="3944620" cy="955675"/>
            </a:xfrm>
            <a:custGeom>
              <a:avLst/>
              <a:gdLst/>
              <a:ahLst/>
              <a:cxnLst/>
              <a:rect l="l" t="t" r="r" b="b"/>
              <a:pathLst>
                <a:path w="3944620" h="955675" extrusionOk="0">
                  <a:moveTo>
                    <a:pt x="0" y="955548"/>
                  </a:moveTo>
                  <a:lnTo>
                    <a:pt x="3944112" y="955548"/>
                  </a:lnTo>
                  <a:lnTo>
                    <a:pt x="3944112" y="0"/>
                  </a:lnTo>
                  <a:lnTo>
                    <a:pt x="0" y="0"/>
                  </a:lnTo>
                  <a:lnTo>
                    <a:pt x="0" y="95554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98" name="Google Shape;198;p16"/>
            <p:cNvSpPr/>
            <p:nvPr/>
          </p:nvSpPr>
          <p:spPr>
            <a:xfrm>
              <a:off x="53339" y="3878579"/>
              <a:ext cx="3944620" cy="923925"/>
            </a:xfrm>
            <a:custGeom>
              <a:avLst/>
              <a:gdLst/>
              <a:ahLst/>
              <a:cxnLst/>
              <a:rect l="l" t="t" r="r" b="b"/>
              <a:pathLst>
                <a:path w="3944620" h="923925" extrusionOk="0">
                  <a:moveTo>
                    <a:pt x="3944112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3944112" y="923544"/>
                  </a:lnTo>
                  <a:lnTo>
                    <a:pt x="3944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99" name="Google Shape;199;p16"/>
          <p:cNvSpPr txBox="1"/>
          <p:nvPr/>
        </p:nvSpPr>
        <p:spPr>
          <a:xfrm>
            <a:off x="170179" y="3894835"/>
            <a:ext cx="371221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저는 이름은 ubuntu, 폴더는 그대로, 종  류는 Linux, 버전은 Ubuntu 64-bit을  선택하였습니다.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06" name="Google Shape;206;p17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916939" y="1791969"/>
            <a:ext cx="10338435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자, 그럼 먼저 메모리를 설정해보겠습니다. 초록색 부분이 권장되는 크기  입니다. 그리고 이는 자신의 컴퓨터의 RAM의 크기에 따라 달라집니다.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7"/>
          <p:cNvSpPr/>
          <p:nvPr/>
        </p:nvSpPr>
        <p:spPr>
          <a:xfrm>
            <a:off x="2688335" y="2781300"/>
            <a:ext cx="6815327" cy="392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실행</a:t>
            </a:r>
            <a:endParaRPr sz="4000"/>
          </a:p>
        </p:txBody>
      </p:sp>
      <p:grpSp>
        <p:nvGrpSpPr>
          <p:cNvPr id="216" name="Google Shape;216;p18"/>
          <p:cNvGrpSpPr/>
          <p:nvPr/>
        </p:nvGrpSpPr>
        <p:grpSpPr>
          <a:xfrm>
            <a:off x="0" y="1825751"/>
            <a:ext cx="9989819" cy="4485132"/>
            <a:chOff x="0" y="1825751"/>
            <a:chExt cx="9989819" cy="4485132"/>
          </a:xfrm>
        </p:grpSpPr>
        <p:sp>
          <p:nvSpPr>
            <p:cNvPr id="217" name="Google Shape;217;p18"/>
            <p:cNvSpPr/>
            <p:nvPr/>
          </p:nvSpPr>
          <p:spPr>
            <a:xfrm>
              <a:off x="2202179" y="1825751"/>
              <a:ext cx="7787640" cy="44851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4123944" y="3840479"/>
              <a:ext cx="4025265" cy="955675"/>
            </a:xfrm>
            <a:custGeom>
              <a:avLst/>
              <a:gdLst/>
              <a:ahLst/>
              <a:cxnLst/>
              <a:rect l="l" t="t" r="r" b="b"/>
              <a:pathLst>
                <a:path w="4025265" h="955675" extrusionOk="0">
                  <a:moveTo>
                    <a:pt x="0" y="955548"/>
                  </a:moveTo>
                  <a:lnTo>
                    <a:pt x="4024884" y="955548"/>
                  </a:lnTo>
                  <a:lnTo>
                    <a:pt x="4024884" y="0"/>
                  </a:lnTo>
                  <a:lnTo>
                    <a:pt x="0" y="0"/>
                  </a:lnTo>
                  <a:lnTo>
                    <a:pt x="0" y="95554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0" y="4133088"/>
              <a:ext cx="3945890" cy="370840"/>
            </a:xfrm>
            <a:custGeom>
              <a:avLst/>
              <a:gdLst/>
              <a:ahLst/>
              <a:cxnLst/>
              <a:rect l="l" t="t" r="r" b="b"/>
              <a:pathLst>
                <a:path w="3945890" h="370839" extrusionOk="0">
                  <a:moveTo>
                    <a:pt x="3945636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3945636" y="370331"/>
                  </a:lnTo>
                  <a:lnTo>
                    <a:pt x="3945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220" name="Google Shape;220;p18"/>
          <p:cNvSpPr txBox="1"/>
          <p:nvPr/>
        </p:nvSpPr>
        <p:spPr>
          <a:xfrm>
            <a:off x="178409" y="4149090"/>
            <a:ext cx="358838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저는 초록색 끝부분까지 선택했습니다.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7" name="Google Shape;227;p19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916939" y="1791969"/>
            <a:ext cx="866394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이 부분은 그냥 그대로 놔두고 ‘만들기’ 버튼을 클릭했습니다.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2473451" y="2321051"/>
            <a:ext cx="7245096" cy="41711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2"/>
          <p:cNvSpPr txBox="1"/>
          <p:nvPr/>
        </p:nvSpPr>
        <p:spPr>
          <a:xfrm>
            <a:off x="916939" y="1734554"/>
            <a:ext cx="7468304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b="1">
                <a:latin typeface="Arial"/>
                <a:ea typeface="Arial"/>
                <a:cs typeface="Arial"/>
                <a:sym typeface="Arial"/>
              </a:rPr>
              <a:t>필요한 환경 구축하기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774700" marR="0" lvl="1" indent="-305435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b="1" i="0" u="none" strike="noStrike" cap="none">
                <a:latin typeface="Arial"/>
                <a:ea typeface="Arial"/>
                <a:cs typeface="Arial"/>
                <a:sym typeface="Arial"/>
              </a:rPr>
              <a:t>슬라이드 내용을 따라하기 위한 환경 구축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155700" marR="0" lvl="2" indent="-229235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 b="1" i="0" u="none" strike="noStrike" cap="none">
                <a:latin typeface="Arial"/>
                <a:ea typeface="Arial"/>
                <a:cs typeface="Arial"/>
                <a:sym typeface="Arial"/>
              </a:rPr>
              <a:t>Virtual Box, Ubuntu .04, VS code, Git</a:t>
            </a:r>
            <a:endParaRPr sz="2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1320423" cy="69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목차</a:t>
            </a:r>
            <a:endParaRPr sz="4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36" name="Google Shape;236;p20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916939" y="1791969"/>
            <a:ext cx="686689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그냥 그대로 놔두고 ‘다음’ 버튼을 클릭했습니다.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2473451" y="2321051"/>
            <a:ext cx="7245096" cy="41711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45" name="Google Shape;245;p21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916939" y="1791969"/>
            <a:ext cx="9981565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하드 드라이브 저장 타입에 대한 내용인데 고정 크기가 더 빠르다 하여  ‘고정 크기’를 선택했습니다.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2828544" y="2731007"/>
            <a:ext cx="6534911" cy="37612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4" name="Google Shape;254;p22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916939" y="1791969"/>
            <a:ext cx="10246995" cy="4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가상 머신의 하드 드라이브 용량에 관한 내용인데, 전 30GB 선택했습니  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2773679" y="2737104"/>
            <a:ext cx="6644640" cy="38252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63" name="Google Shape;263;p23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916939" y="1791969"/>
            <a:ext cx="724217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그 후, 만들기를 누르면 가상 하드가 만들어집니다.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2639567" y="2511551"/>
            <a:ext cx="6912864" cy="39806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72" name="Google Shape;272;p24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916939" y="1791969"/>
            <a:ext cx="10205720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자, 이제 그러면 다음과 같이 좌측에 ubuntu라는 가상 머신 1개가 생성  된 것을 확인할 수 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2554223" y="2778251"/>
            <a:ext cx="6760464" cy="38938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실행</a:t>
            </a:r>
            <a:endParaRPr sz="4000"/>
          </a:p>
        </p:txBody>
      </p:sp>
      <p:grpSp>
        <p:nvGrpSpPr>
          <p:cNvPr id="282" name="Google Shape;282;p25"/>
          <p:cNvGrpSpPr/>
          <p:nvPr/>
        </p:nvGrpSpPr>
        <p:grpSpPr>
          <a:xfrm>
            <a:off x="847344" y="1825751"/>
            <a:ext cx="9023604" cy="4347972"/>
            <a:chOff x="847344" y="1825751"/>
            <a:chExt cx="9023604" cy="4347972"/>
          </a:xfrm>
        </p:grpSpPr>
        <p:sp>
          <p:nvSpPr>
            <p:cNvPr id="283" name="Google Shape;283;p25"/>
            <p:cNvSpPr/>
            <p:nvPr/>
          </p:nvSpPr>
          <p:spPr>
            <a:xfrm>
              <a:off x="2321052" y="1825751"/>
              <a:ext cx="7549896" cy="434797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2223516" y="2773679"/>
              <a:ext cx="2672080" cy="634365"/>
            </a:xfrm>
            <a:custGeom>
              <a:avLst/>
              <a:gdLst/>
              <a:ahLst/>
              <a:cxnLst/>
              <a:rect l="l" t="t" r="r" b="b"/>
              <a:pathLst>
                <a:path w="2672079" h="634364" extrusionOk="0">
                  <a:moveTo>
                    <a:pt x="0" y="633984"/>
                  </a:moveTo>
                  <a:lnTo>
                    <a:pt x="2671572" y="633984"/>
                  </a:lnTo>
                  <a:lnTo>
                    <a:pt x="2671572" y="0"/>
                  </a:lnTo>
                  <a:lnTo>
                    <a:pt x="0" y="0"/>
                  </a:lnTo>
                  <a:lnTo>
                    <a:pt x="0" y="633984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47344" y="3543300"/>
              <a:ext cx="5424170" cy="922019"/>
            </a:xfrm>
            <a:custGeom>
              <a:avLst/>
              <a:gdLst/>
              <a:ahLst/>
              <a:cxnLst/>
              <a:rect l="l" t="t" r="r" b="b"/>
              <a:pathLst>
                <a:path w="5424170" h="922020" extrusionOk="0">
                  <a:moveTo>
                    <a:pt x="5423915" y="0"/>
                  </a:moveTo>
                  <a:lnTo>
                    <a:pt x="0" y="0"/>
                  </a:lnTo>
                  <a:lnTo>
                    <a:pt x="0" y="922019"/>
                  </a:lnTo>
                  <a:lnTo>
                    <a:pt x="5423915" y="922019"/>
                  </a:lnTo>
                  <a:lnTo>
                    <a:pt x="542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286" name="Google Shape;286;p25"/>
          <p:cNvSpPr txBox="1"/>
          <p:nvPr/>
        </p:nvSpPr>
        <p:spPr>
          <a:xfrm>
            <a:off x="977900" y="3558285"/>
            <a:ext cx="516382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347470" marR="82550" lvl="0" indent="-12579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우리만의 컴퓨터를 만든 것입니다. 현재 컴퓨터 상태가  전원이 꺼져있는 상태네요.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자, 그러면 ubuntu를 가상 컴퓨터에 설치해보겠습니다.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641159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ISO 파일 다운로드</a:t>
            </a:r>
            <a:endParaRPr sz="4000"/>
          </a:p>
        </p:txBody>
      </p:sp>
      <p:sp>
        <p:nvSpPr>
          <p:cNvPr id="294" name="Google Shape;294;p26"/>
          <p:cNvSpPr txBox="1"/>
          <p:nvPr/>
        </p:nvSpPr>
        <p:spPr>
          <a:xfrm>
            <a:off x="916939" y="1707159"/>
            <a:ext cx="10196830" cy="100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설치하기에 앞서, ubuntu 16.04 CD 이미지 파일을 받아야합니다.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07857"/>
              </a:lnSpc>
              <a:spcBef>
                <a:spcPts val="105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http://releases.ubuntu.com/16.04/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링크로 들어가서 다운 받습니  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01" name="Google Shape;301;p27"/>
          <p:cNvSpPr txBox="1"/>
          <p:nvPr/>
        </p:nvSpPr>
        <p:spPr>
          <a:xfrm>
            <a:off x="916939" y="605155"/>
            <a:ext cx="641159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ISO 파일 다운로드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7"/>
          <p:cNvSpPr txBox="1"/>
          <p:nvPr/>
        </p:nvSpPr>
        <p:spPr>
          <a:xfrm>
            <a:off x="916939" y="1791969"/>
            <a:ext cx="787654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해당 링크로 들어가면 다음과 같은 웹 페이지가 뜹니다.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1978151" y="2417063"/>
            <a:ext cx="8235695" cy="38953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10" name="Google Shape;310;p2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641159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ISO 파일 다운로드</a:t>
            </a:r>
            <a:endParaRPr sz="4000"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1496567" y="1825751"/>
            <a:ext cx="9198864" cy="4351020"/>
            <a:chOff x="1496567" y="1825751"/>
            <a:chExt cx="9198864" cy="4351020"/>
          </a:xfrm>
        </p:grpSpPr>
        <p:sp>
          <p:nvSpPr>
            <p:cNvPr id="312" name="Google Shape;312;p28"/>
            <p:cNvSpPr/>
            <p:nvPr/>
          </p:nvSpPr>
          <p:spPr>
            <a:xfrm>
              <a:off x="1496567" y="1825751"/>
              <a:ext cx="9198864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096000" y="3201923"/>
              <a:ext cx="1685925" cy="312420"/>
            </a:xfrm>
            <a:custGeom>
              <a:avLst/>
              <a:gdLst/>
              <a:ahLst/>
              <a:cxnLst/>
              <a:rect l="l" t="t" r="r" b="b"/>
              <a:pathLst>
                <a:path w="1685925" h="312420" extrusionOk="0">
                  <a:moveTo>
                    <a:pt x="0" y="312420"/>
                  </a:moveTo>
                  <a:lnTo>
                    <a:pt x="1685544" y="312420"/>
                  </a:lnTo>
                  <a:lnTo>
                    <a:pt x="1685544" y="0"/>
                  </a:lnTo>
                  <a:lnTo>
                    <a:pt x="0" y="0"/>
                  </a:lnTo>
                  <a:lnTo>
                    <a:pt x="0" y="312420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14" name="Google Shape;314;p28"/>
          <p:cNvSpPr txBox="1"/>
          <p:nvPr/>
        </p:nvSpPr>
        <p:spPr>
          <a:xfrm>
            <a:off x="4428744" y="3819144"/>
            <a:ext cx="5424170" cy="7668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20650" marR="11048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저는 아까 가상 머신을 만들 때, 버전을 ubuntu 64bit로  선택했었습니다. 따라서 64bit 파일을 받습니다.  (다운로드 받는데 시간이 꽤 소요됩니다.)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21" name="Google Shape;321;p29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916939" y="1791969"/>
            <a:ext cx="801179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ISO 파일을 받고 나면, 다시 Virtual Box로 돌아옵니다.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2414016" y="2406395"/>
            <a:ext cx="7363968" cy="42412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/>
        </p:nvSpPr>
        <p:spPr>
          <a:xfrm>
            <a:off x="9106470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639950" y="1918792"/>
            <a:ext cx="8912098" cy="2343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750" rIns="0" bIns="0" anchor="t" anchorCtr="0">
            <a:spAutoFit/>
          </a:bodyPr>
          <a:lstStyle/>
          <a:p>
            <a:pPr marL="2606040" marR="5080" lvl="0" indent="-588644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필요한 환경  구축하기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331" name="Google Shape;331;p30"/>
          <p:cNvGrpSpPr/>
          <p:nvPr/>
        </p:nvGrpSpPr>
        <p:grpSpPr>
          <a:xfrm>
            <a:off x="838200" y="1825751"/>
            <a:ext cx="9273540" cy="4625340"/>
            <a:chOff x="838200" y="1825751"/>
            <a:chExt cx="9273540" cy="4625340"/>
          </a:xfrm>
        </p:grpSpPr>
        <p:sp>
          <p:nvSpPr>
            <p:cNvPr id="332" name="Google Shape;332;p30"/>
            <p:cNvSpPr/>
            <p:nvPr/>
          </p:nvSpPr>
          <p:spPr>
            <a:xfrm>
              <a:off x="2080260" y="1825751"/>
              <a:ext cx="8031480" cy="46253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991867" y="2855975"/>
              <a:ext cx="2813685" cy="669290"/>
            </a:xfrm>
            <a:custGeom>
              <a:avLst/>
              <a:gdLst/>
              <a:ahLst/>
              <a:cxnLst/>
              <a:rect l="l" t="t" r="r" b="b"/>
              <a:pathLst>
                <a:path w="2813685" h="669289" extrusionOk="0">
                  <a:moveTo>
                    <a:pt x="0" y="669036"/>
                  </a:moveTo>
                  <a:lnTo>
                    <a:pt x="2813304" y="669036"/>
                  </a:lnTo>
                  <a:lnTo>
                    <a:pt x="2813304" y="0"/>
                  </a:lnTo>
                  <a:lnTo>
                    <a:pt x="0" y="0"/>
                  </a:lnTo>
                  <a:lnTo>
                    <a:pt x="0" y="669036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838200" y="3633216"/>
              <a:ext cx="5424170" cy="646430"/>
            </a:xfrm>
            <a:custGeom>
              <a:avLst/>
              <a:gdLst/>
              <a:ahLst/>
              <a:cxnLst/>
              <a:rect l="l" t="t" r="r" b="b"/>
              <a:pathLst>
                <a:path w="5424170" h="646429" extrusionOk="0">
                  <a:moveTo>
                    <a:pt x="5423916" y="0"/>
                  </a:moveTo>
                  <a:lnTo>
                    <a:pt x="0" y="0"/>
                  </a:lnTo>
                  <a:lnTo>
                    <a:pt x="0" y="646175"/>
                  </a:lnTo>
                  <a:lnTo>
                    <a:pt x="5423916" y="646175"/>
                  </a:lnTo>
                  <a:lnTo>
                    <a:pt x="5423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35" name="Google Shape;335;p30"/>
          <p:cNvSpPr txBox="1"/>
          <p:nvPr/>
        </p:nvSpPr>
        <p:spPr>
          <a:xfrm>
            <a:off x="1002893" y="3648582"/>
            <a:ext cx="509651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96950" marR="5080" lvl="0" indent="-984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먼저 클릭합니다. (더블클릭으로 실행시키지 마세요!  만약 실행시켰으면 종료해주세요)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343" name="Google Shape;343;p31"/>
          <p:cNvGrpSpPr/>
          <p:nvPr/>
        </p:nvGrpSpPr>
        <p:grpSpPr>
          <a:xfrm>
            <a:off x="2080260" y="1825751"/>
            <a:ext cx="8031480" cy="4625340"/>
            <a:chOff x="2080260" y="1825751"/>
            <a:chExt cx="8031480" cy="4625340"/>
          </a:xfrm>
        </p:grpSpPr>
        <p:sp>
          <p:nvSpPr>
            <p:cNvPr id="344" name="Google Shape;344;p31"/>
            <p:cNvSpPr/>
            <p:nvPr/>
          </p:nvSpPr>
          <p:spPr>
            <a:xfrm>
              <a:off x="2080260" y="1825751"/>
              <a:ext cx="8031480" cy="46253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5608319" y="2327147"/>
              <a:ext cx="782320" cy="646430"/>
            </a:xfrm>
            <a:custGeom>
              <a:avLst/>
              <a:gdLst/>
              <a:ahLst/>
              <a:cxnLst/>
              <a:rect l="l" t="t" r="r" b="b"/>
              <a:pathLst>
                <a:path w="782320" h="646430" extrusionOk="0">
                  <a:moveTo>
                    <a:pt x="0" y="646176"/>
                  </a:moveTo>
                  <a:lnTo>
                    <a:pt x="781812" y="646176"/>
                  </a:lnTo>
                  <a:lnTo>
                    <a:pt x="781812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46" name="Google Shape;346;p31"/>
          <p:cNvSpPr txBox="1"/>
          <p:nvPr/>
        </p:nvSpPr>
        <p:spPr>
          <a:xfrm>
            <a:off x="5065903" y="3075178"/>
            <a:ext cx="1866900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설정을 누릅니다.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53" name="Google Shape;353;p32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916939" y="1791969"/>
            <a:ext cx="433387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좌측에 ‘저장소’를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2388107" y="2407920"/>
            <a:ext cx="7415783" cy="42717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sp>
        <p:nvSpPr>
          <p:cNvPr id="363" name="Google Shape;363;p33"/>
          <p:cNvSpPr/>
          <p:nvPr/>
        </p:nvSpPr>
        <p:spPr>
          <a:xfrm>
            <a:off x="2624327" y="1825751"/>
            <a:ext cx="6943343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371" name="Google Shape;371;p34"/>
          <p:cNvGrpSpPr/>
          <p:nvPr/>
        </p:nvGrpSpPr>
        <p:grpSpPr>
          <a:xfrm>
            <a:off x="2624327" y="1825751"/>
            <a:ext cx="6943343" cy="4351020"/>
            <a:chOff x="2624327" y="1825751"/>
            <a:chExt cx="6943343" cy="4351020"/>
          </a:xfrm>
        </p:grpSpPr>
        <p:sp>
          <p:nvSpPr>
            <p:cNvPr id="372" name="Google Shape;372;p34"/>
            <p:cNvSpPr/>
            <p:nvPr/>
          </p:nvSpPr>
          <p:spPr>
            <a:xfrm>
              <a:off x="2624327" y="1825751"/>
              <a:ext cx="6943343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4195572" y="2884932"/>
              <a:ext cx="1371600" cy="289560"/>
            </a:xfrm>
            <a:custGeom>
              <a:avLst/>
              <a:gdLst/>
              <a:ahLst/>
              <a:cxnLst/>
              <a:rect l="l" t="t" r="r" b="b"/>
              <a:pathLst>
                <a:path w="1371600" h="289560" extrusionOk="0">
                  <a:moveTo>
                    <a:pt x="0" y="289560"/>
                  </a:moveTo>
                  <a:lnTo>
                    <a:pt x="1371600" y="289560"/>
                  </a:lnTo>
                  <a:lnTo>
                    <a:pt x="1371600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74" name="Google Shape;374;p34"/>
          <p:cNvSpPr txBox="1"/>
          <p:nvPr/>
        </p:nvSpPr>
        <p:spPr>
          <a:xfrm>
            <a:off x="4469891" y="3244595"/>
            <a:ext cx="822960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2044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2598420" y="1808988"/>
            <a:ext cx="7211822" cy="4384548"/>
            <a:chOff x="2598420" y="1808988"/>
            <a:chExt cx="7211822" cy="4384548"/>
          </a:xfrm>
        </p:grpSpPr>
        <p:sp>
          <p:nvSpPr>
            <p:cNvPr id="383" name="Google Shape;383;p35"/>
            <p:cNvSpPr/>
            <p:nvPr/>
          </p:nvSpPr>
          <p:spPr>
            <a:xfrm>
              <a:off x="2598420" y="1808988"/>
              <a:ext cx="6995159" cy="43845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9204960" y="2651759"/>
              <a:ext cx="388620" cy="285115"/>
            </a:xfrm>
            <a:custGeom>
              <a:avLst/>
              <a:gdLst/>
              <a:ahLst/>
              <a:cxnLst/>
              <a:rect l="l" t="t" r="r" b="b"/>
              <a:pathLst>
                <a:path w="388620" h="285114" extrusionOk="0">
                  <a:moveTo>
                    <a:pt x="0" y="284988"/>
                  </a:moveTo>
                  <a:lnTo>
                    <a:pt x="388620" y="284988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28498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8988552" y="3054095"/>
              <a:ext cx="821690" cy="370840"/>
            </a:xfrm>
            <a:custGeom>
              <a:avLst/>
              <a:gdLst/>
              <a:ahLst/>
              <a:cxnLst/>
              <a:rect l="l" t="t" r="r" b="b"/>
              <a:pathLst>
                <a:path w="821690" h="370839" extrusionOk="0">
                  <a:moveTo>
                    <a:pt x="821436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821436" y="370332"/>
                  </a:lnTo>
                  <a:lnTo>
                    <a:pt x="821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386" name="Google Shape;386;p35"/>
          <p:cNvSpPr txBox="1"/>
          <p:nvPr/>
        </p:nvSpPr>
        <p:spPr>
          <a:xfrm>
            <a:off x="9180068" y="3070097"/>
            <a:ext cx="44005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sp>
        <p:nvSpPr>
          <p:cNvPr id="394" name="Google Shape;394;p36"/>
          <p:cNvSpPr txBox="1"/>
          <p:nvPr/>
        </p:nvSpPr>
        <p:spPr>
          <a:xfrm>
            <a:off x="916939" y="1791969"/>
            <a:ext cx="10183495" cy="854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‘가상 광 디스크 파일 선택’을 누르고 아까 받았었던 ubuntu 16.04 iso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파일을 선택합니다.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01" name="Google Shape;401;p37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916939" y="1791969"/>
            <a:ext cx="743077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CD가 들어간 것을 확인하고 ‘확인’ 버튼을 누릅니다.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2618232" y="2333244"/>
            <a:ext cx="6955535" cy="4360164"/>
            <a:chOff x="2618232" y="2333244"/>
            <a:chExt cx="6955535" cy="4360164"/>
          </a:xfrm>
        </p:grpSpPr>
        <p:sp>
          <p:nvSpPr>
            <p:cNvPr id="404" name="Google Shape;404;p37"/>
            <p:cNvSpPr/>
            <p:nvPr/>
          </p:nvSpPr>
          <p:spPr>
            <a:xfrm>
              <a:off x="2618232" y="2333244"/>
              <a:ext cx="6955535" cy="436016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7874508" y="6321552"/>
              <a:ext cx="914400" cy="323215"/>
            </a:xfrm>
            <a:custGeom>
              <a:avLst/>
              <a:gdLst/>
              <a:ahLst/>
              <a:cxnLst/>
              <a:rect l="l" t="t" r="r" b="b"/>
              <a:pathLst>
                <a:path w="914400" h="323215" extrusionOk="0">
                  <a:moveTo>
                    <a:pt x="0" y="323088"/>
                  </a:moveTo>
                  <a:lnTo>
                    <a:pt x="914400" y="323088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2308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12" name="Google Shape;412;p3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413" name="Google Shape;413;p38"/>
          <p:cNvGrpSpPr/>
          <p:nvPr/>
        </p:nvGrpSpPr>
        <p:grpSpPr>
          <a:xfrm>
            <a:off x="1993392" y="1825752"/>
            <a:ext cx="7909560" cy="4384548"/>
            <a:chOff x="1993392" y="1825752"/>
            <a:chExt cx="7909560" cy="4384548"/>
          </a:xfrm>
        </p:grpSpPr>
        <p:sp>
          <p:nvSpPr>
            <p:cNvPr id="414" name="Google Shape;414;p38"/>
            <p:cNvSpPr/>
            <p:nvPr/>
          </p:nvSpPr>
          <p:spPr>
            <a:xfrm>
              <a:off x="2289048" y="1825752"/>
              <a:ext cx="7613904" cy="43845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2235708" y="2785872"/>
              <a:ext cx="2611120" cy="643255"/>
            </a:xfrm>
            <a:custGeom>
              <a:avLst/>
              <a:gdLst/>
              <a:ahLst/>
              <a:cxnLst/>
              <a:rect l="l" t="t" r="r" b="b"/>
              <a:pathLst>
                <a:path w="2611120" h="643254" extrusionOk="0">
                  <a:moveTo>
                    <a:pt x="0" y="643127"/>
                  </a:moveTo>
                  <a:lnTo>
                    <a:pt x="2610612" y="643127"/>
                  </a:lnTo>
                  <a:lnTo>
                    <a:pt x="2610612" y="0"/>
                  </a:lnTo>
                  <a:lnTo>
                    <a:pt x="0" y="0"/>
                  </a:lnTo>
                  <a:lnTo>
                    <a:pt x="0" y="64312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993392" y="3564635"/>
              <a:ext cx="3093720" cy="368935"/>
            </a:xfrm>
            <a:custGeom>
              <a:avLst/>
              <a:gdLst/>
              <a:ahLst/>
              <a:cxnLst/>
              <a:rect l="l" t="t" r="r" b="b"/>
              <a:pathLst>
                <a:path w="3093720" h="368935" extrusionOk="0">
                  <a:moveTo>
                    <a:pt x="309372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093720" y="368807"/>
                  </a:lnTo>
                  <a:lnTo>
                    <a:pt x="3093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17" name="Google Shape;417;p38"/>
          <p:cNvSpPr txBox="1"/>
          <p:nvPr/>
        </p:nvSpPr>
        <p:spPr>
          <a:xfrm>
            <a:off x="2190750" y="3579621"/>
            <a:ext cx="269938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더블 클릭하여 실행시킵니다.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24" name="Google Shape;424;p39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425" name="Google Shape;425;p39"/>
          <p:cNvGrpSpPr/>
          <p:nvPr/>
        </p:nvGrpSpPr>
        <p:grpSpPr>
          <a:xfrm>
            <a:off x="1993392" y="1825752"/>
            <a:ext cx="7909560" cy="4384548"/>
            <a:chOff x="1993392" y="1825752"/>
            <a:chExt cx="7909560" cy="4384548"/>
          </a:xfrm>
        </p:grpSpPr>
        <p:sp>
          <p:nvSpPr>
            <p:cNvPr id="426" name="Google Shape;426;p39"/>
            <p:cNvSpPr/>
            <p:nvPr/>
          </p:nvSpPr>
          <p:spPr>
            <a:xfrm>
              <a:off x="2289048" y="1825752"/>
              <a:ext cx="7613904" cy="43845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2235708" y="2785872"/>
              <a:ext cx="2611120" cy="643255"/>
            </a:xfrm>
            <a:custGeom>
              <a:avLst/>
              <a:gdLst/>
              <a:ahLst/>
              <a:cxnLst/>
              <a:rect l="l" t="t" r="r" b="b"/>
              <a:pathLst>
                <a:path w="2611120" h="643254" extrusionOk="0">
                  <a:moveTo>
                    <a:pt x="0" y="643127"/>
                  </a:moveTo>
                  <a:lnTo>
                    <a:pt x="2610612" y="643127"/>
                  </a:lnTo>
                  <a:lnTo>
                    <a:pt x="2610612" y="0"/>
                  </a:lnTo>
                  <a:lnTo>
                    <a:pt x="0" y="0"/>
                  </a:lnTo>
                  <a:lnTo>
                    <a:pt x="0" y="64312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1993392" y="3564635"/>
              <a:ext cx="3093720" cy="368935"/>
            </a:xfrm>
            <a:custGeom>
              <a:avLst/>
              <a:gdLst/>
              <a:ahLst/>
              <a:cxnLst/>
              <a:rect l="l" t="t" r="r" b="b"/>
              <a:pathLst>
                <a:path w="3093720" h="368935" extrusionOk="0">
                  <a:moveTo>
                    <a:pt x="3093720" y="0"/>
                  </a:moveTo>
                  <a:lnTo>
                    <a:pt x="0" y="0"/>
                  </a:lnTo>
                  <a:lnTo>
                    <a:pt x="0" y="368807"/>
                  </a:lnTo>
                  <a:lnTo>
                    <a:pt x="3093720" y="368807"/>
                  </a:lnTo>
                  <a:lnTo>
                    <a:pt x="3093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2190750" y="3579621"/>
            <a:ext cx="269938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더블 클릭하여 실행시킵니다.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2302891" y="3016453"/>
            <a:ext cx="7588250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Virtual Box 설치</a:t>
            </a:r>
            <a:endParaRPr sz="7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36" name="Google Shape;436;p40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916939" y="1791969"/>
            <a:ext cx="345122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이제 설치해보겠습니다.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3572255" y="2386583"/>
            <a:ext cx="5047488" cy="434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grpSp>
        <p:nvGrpSpPr>
          <p:cNvPr id="446" name="Google Shape;446;p41"/>
          <p:cNvGrpSpPr/>
          <p:nvPr/>
        </p:nvGrpSpPr>
        <p:grpSpPr>
          <a:xfrm>
            <a:off x="3246120" y="1693164"/>
            <a:ext cx="5699759" cy="4904232"/>
            <a:chOff x="3246120" y="1693164"/>
            <a:chExt cx="5699759" cy="4904232"/>
          </a:xfrm>
        </p:grpSpPr>
        <p:sp>
          <p:nvSpPr>
            <p:cNvPr id="447" name="Google Shape;447;p41"/>
            <p:cNvSpPr/>
            <p:nvPr/>
          </p:nvSpPr>
          <p:spPr>
            <a:xfrm>
              <a:off x="3246120" y="1693164"/>
              <a:ext cx="5699759" cy="49042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6931152" y="4521708"/>
              <a:ext cx="1257300" cy="447040"/>
            </a:xfrm>
            <a:custGeom>
              <a:avLst/>
              <a:gdLst/>
              <a:ahLst/>
              <a:cxnLst/>
              <a:rect l="l" t="t" r="r" b="b"/>
              <a:pathLst>
                <a:path w="1257300" h="447039" extrusionOk="0">
                  <a:moveTo>
                    <a:pt x="0" y="446532"/>
                  </a:moveTo>
                  <a:lnTo>
                    <a:pt x="1257300" y="446532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44653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49" name="Google Shape;449;p41"/>
          <p:cNvSpPr txBox="1"/>
          <p:nvPr/>
        </p:nvSpPr>
        <p:spPr>
          <a:xfrm>
            <a:off x="7114031" y="5039867"/>
            <a:ext cx="893444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24002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56" name="Google Shape;456;p42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916939" y="1791969"/>
            <a:ext cx="748601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전 두 가지 모두 선택하고 ‘Continue’를 눌렀습니다.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3470147" y="2363722"/>
            <a:ext cx="5251704" cy="44942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65" name="Google Shape;465;p43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3"/>
          <p:cNvSpPr txBox="1"/>
          <p:nvPr/>
        </p:nvSpPr>
        <p:spPr>
          <a:xfrm>
            <a:off x="916939" y="1791969"/>
            <a:ext cx="10099040" cy="4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‘Erase disk and install ubuntu’를 선택하고 ‘Install Now’를 눌렀습  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74" name="Google Shape;474;p44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916939" y="1791969"/>
            <a:ext cx="596963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내용 확인을 하고 ‘continue’를 누릅니다.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83" name="Google Shape;483;p45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5"/>
          <p:cNvSpPr txBox="1"/>
          <p:nvPr/>
        </p:nvSpPr>
        <p:spPr>
          <a:xfrm>
            <a:off x="916939" y="1791969"/>
            <a:ext cx="667321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‘Seoul’로 지정하고 ‘Continue’를 눌렀습니다.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92" name="Google Shape;492;p46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 txBox="1"/>
          <p:nvPr/>
        </p:nvSpPr>
        <p:spPr>
          <a:xfrm>
            <a:off x="916939" y="1791969"/>
            <a:ext cx="976122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이건 해상도 문제인데 우측 하단 버튼이 가려진 것을 알 수 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6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01" name="Google Shape;501;p4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설치</a:t>
            </a:r>
            <a:endParaRPr sz="4000"/>
          </a:p>
        </p:txBody>
      </p:sp>
      <p:sp>
        <p:nvSpPr>
          <p:cNvPr id="502" name="Google Shape;502;p47"/>
          <p:cNvSpPr txBox="1"/>
          <p:nvPr/>
        </p:nvSpPr>
        <p:spPr>
          <a:xfrm>
            <a:off x="916939" y="1791969"/>
            <a:ext cx="976122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이건 해상도 문제인데 우측 하단 버튼이 가려진 것을 알 수 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Google Shape;503;p47"/>
          <p:cNvGrpSpPr/>
          <p:nvPr/>
        </p:nvGrpSpPr>
        <p:grpSpPr>
          <a:xfrm>
            <a:off x="3477767" y="2363723"/>
            <a:ext cx="5229225" cy="4351020"/>
            <a:chOff x="3477767" y="2363723"/>
            <a:chExt cx="5229225" cy="4351020"/>
          </a:xfrm>
        </p:grpSpPr>
        <p:sp>
          <p:nvSpPr>
            <p:cNvPr id="504" name="Google Shape;504;p47"/>
            <p:cNvSpPr/>
            <p:nvPr/>
          </p:nvSpPr>
          <p:spPr>
            <a:xfrm>
              <a:off x="3567683" y="2363723"/>
              <a:ext cx="5056632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477767" y="2982467"/>
              <a:ext cx="5229225" cy="447040"/>
            </a:xfrm>
            <a:custGeom>
              <a:avLst/>
              <a:gdLst/>
              <a:ahLst/>
              <a:cxnLst/>
              <a:rect l="l" t="t" r="r" b="b"/>
              <a:pathLst>
                <a:path w="5229225" h="447039" extrusionOk="0">
                  <a:moveTo>
                    <a:pt x="0" y="446531"/>
                  </a:moveTo>
                  <a:lnTo>
                    <a:pt x="5228844" y="446531"/>
                  </a:lnTo>
                  <a:lnTo>
                    <a:pt x="5228844" y="0"/>
                  </a:lnTo>
                  <a:lnTo>
                    <a:pt x="0" y="0"/>
                  </a:lnTo>
                  <a:lnTo>
                    <a:pt x="0" y="44653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506" name="Google Shape;506;p47"/>
          <p:cNvSpPr txBox="1"/>
          <p:nvPr/>
        </p:nvSpPr>
        <p:spPr>
          <a:xfrm>
            <a:off x="3986784" y="3598164"/>
            <a:ext cx="4212590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917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이쪽 부분을 잡고 왼쪽으로 이동시킵니다.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13" name="Google Shape;513;p48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916939" y="1791969"/>
            <a:ext cx="10349230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그러면 버튼이 보이는 것을 알 수 있습니다. Keyboard layout를 그대로  두고 ‘Continue’를 눌렀습니다.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3781044" y="2723386"/>
            <a:ext cx="4629911" cy="40401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22" name="Google Shape;522;p49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9"/>
          <p:cNvSpPr txBox="1"/>
          <p:nvPr/>
        </p:nvSpPr>
        <p:spPr>
          <a:xfrm>
            <a:off x="916939" y="1791969"/>
            <a:ext cx="7995284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컴퓨터 명, 사용자 명, 비밀번호를 입력하는 단계입니다.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9"/>
          <p:cNvSpPr/>
          <p:nvPr/>
        </p:nvSpPr>
        <p:spPr>
          <a:xfrm>
            <a:off x="3532632" y="2290570"/>
            <a:ext cx="5126736" cy="44744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" name="Google Shape;74;p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설치</a:t>
            </a:r>
            <a:endParaRPr sz="4000"/>
          </a:p>
        </p:txBody>
      </p:sp>
      <p:sp>
        <p:nvSpPr>
          <p:cNvPr id="75" name="Google Shape;75;p5"/>
          <p:cNvSpPr txBox="1"/>
          <p:nvPr/>
        </p:nvSpPr>
        <p:spPr>
          <a:xfrm>
            <a:off x="916939" y="1791969"/>
            <a:ext cx="259461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Virtual Box란?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31" name="Google Shape;531;p50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916939" y="1791969"/>
            <a:ext cx="10452100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사용자 명, 비밀번호는 모두 ‘ubuntu’라고 하였고 부팅할 때 마다 비밀  번호 입력하는게 번거로워서 ‘Log in automatically’를 선택하였습니다.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0"/>
          <p:cNvSpPr/>
          <p:nvPr/>
        </p:nvSpPr>
        <p:spPr>
          <a:xfrm>
            <a:off x="3727703" y="2697479"/>
            <a:ext cx="4736592" cy="41346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40" name="Google Shape;540;p51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1"/>
          <p:cNvSpPr txBox="1"/>
          <p:nvPr/>
        </p:nvSpPr>
        <p:spPr>
          <a:xfrm>
            <a:off x="916939" y="1791969"/>
            <a:ext cx="280670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설치를 진행합니다.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1"/>
          <p:cNvSpPr/>
          <p:nvPr/>
        </p:nvSpPr>
        <p:spPr>
          <a:xfrm>
            <a:off x="3602735" y="2324100"/>
            <a:ext cx="4986527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49" name="Google Shape;549;p52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2"/>
          <p:cNvSpPr txBox="1"/>
          <p:nvPr/>
        </p:nvSpPr>
        <p:spPr>
          <a:xfrm>
            <a:off x="916939" y="1791969"/>
            <a:ext cx="435038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‘Restart Now’를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3566159" y="2282951"/>
            <a:ext cx="5059680" cy="44150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58" name="Google Shape;558;p53"/>
          <p:cNvSpPr txBox="1"/>
          <p:nvPr/>
        </p:nvSpPr>
        <p:spPr>
          <a:xfrm>
            <a:off x="916939" y="605155"/>
            <a:ext cx="31851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실행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3"/>
          <p:cNvSpPr txBox="1"/>
          <p:nvPr/>
        </p:nvSpPr>
        <p:spPr>
          <a:xfrm>
            <a:off x="916939" y="1791969"/>
            <a:ext cx="347599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Ubuntu 첫 화면입니다.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67" name="Google Shape;567;p54"/>
          <p:cNvSpPr txBox="1">
            <a:spLocks noGrp="1"/>
          </p:cNvSpPr>
          <p:nvPr>
            <p:ph type="title"/>
          </p:nvPr>
        </p:nvSpPr>
        <p:spPr>
          <a:xfrm>
            <a:off x="2162682" y="3016453"/>
            <a:ext cx="7867015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Ubuntu 한글 설치</a:t>
            </a:r>
            <a:endParaRPr sz="7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74" name="Google Shape;574;p55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 txBox="1"/>
          <p:nvPr/>
        </p:nvSpPr>
        <p:spPr>
          <a:xfrm>
            <a:off x="916939" y="1791969"/>
            <a:ext cx="804862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‘ctrl + alt + t’를 눌러 터미널 (terminal)을 실행합니다.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3587496" y="2363723"/>
            <a:ext cx="5017008" cy="43174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83" name="Google Shape;583;p56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6"/>
          <p:cNvSpPr txBox="1"/>
          <p:nvPr/>
        </p:nvSpPr>
        <p:spPr>
          <a:xfrm>
            <a:off x="916939" y="1791969"/>
            <a:ext cx="985583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‘sudo apt-get install fcitx-hangul’ 를 입력하고 엔터를 누릅니다.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3531108" y="2363723"/>
            <a:ext cx="5129784" cy="44135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92" name="Google Shape;592;p57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916939" y="1791969"/>
            <a:ext cx="10263505" cy="85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설치할 때 설정하였던 비밀번호를 입력합니다. (비밀번호를 화면에 출력  되지 않습니다.)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7"/>
          <p:cNvSpPr/>
          <p:nvPr/>
        </p:nvSpPr>
        <p:spPr>
          <a:xfrm>
            <a:off x="3781044" y="2753866"/>
            <a:ext cx="4629911" cy="39822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01" name="Google Shape;601;p58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8"/>
          <p:cNvSpPr txBox="1"/>
          <p:nvPr/>
        </p:nvSpPr>
        <p:spPr>
          <a:xfrm>
            <a:off x="916939" y="1791969"/>
            <a:ext cx="917765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설치될 패키지 내용을 확인하고 ‘y’를 입력하고 엔터를 누릅니다.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8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10" name="Google Shape;610;p59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916939" y="1791969"/>
            <a:ext cx="3453129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설치가 완료되었습니다.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3572255" y="2378964"/>
            <a:ext cx="5047488" cy="434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2" name="Google Shape;82;p6"/>
          <p:cNvSpPr txBox="1"/>
          <p:nvPr/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Virtual Box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"/>
          <p:cNvSpPr txBox="1"/>
          <p:nvPr/>
        </p:nvSpPr>
        <p:spPr>
          <a:xfrm>
            <a:off x="916939" y="1791969"/>
            <a:ext cx="6534784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 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에 들어가서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6"/>
          <p:cNvSpPr/>
          <p:nvPr/>
        </p:nvSpPr>
        <p:spPr>
          <a:xfrm>
            <a:off x="2179320" y="2721863"/>
            <a:ext cx="7833359" cy="345490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6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19" name="Google Shape;619;p60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916939" y="1791969"/>
            <a:ext cx="990346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우측상단에 톱니바퀴를 클릭 후 ‘System Settings...’를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60"/>
          <p:cNvGrpSpPr/>
          <p:nvPr/>
        </p:nvGrpSpPr>
        <p:grpSpPr>
          <a:xfrm>
            <a:off x="3572255" y="2378964"/>
            <a:ext cx="5103876" cy="4343400"/>
            <a:chOff x="3572255" y="2378964"/>
            <a:chExt cx="5103876" cy="4343400"/>
          </a:xfrm>
        </p:grpSpPr>
        <p:sp>
          <p:nvSpPr>
            <p:cNvPr id="622" name="Google Shape;622;p60"/>
            <p:cNvSpPr/>
            <p:nvPr/>
          </p:nvSpPr>
          <p:spPr>
            <a:xfrm>
              <a:off x="3572255" y="2378964"/>
              <a:ext cx="5047488" cy="4343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8363711" y="2712720"/>
              <a:ext cx="312420" cy="300355"/>
            </a:xfrm>
            <a:custGeom>
              <a:avLst/>
              <a:gdLst/>
              <a:ahLst/>
              <a:cxnLst/>
              <a:rect l="l" t="t" r="r" b="b"/>
              <a:pathLst>
                <a:path w="312420" h="300355" extrusionOk="0">
                  <a:moveTo>
                    <a:pt x="0" y="300227"/>
                  </a:moveTo>
                  <a:lnTo>
                    <a:pt x="312420" y="300227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30" name="Google Shape;630;p61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1"/>
          <p:cNvSpPr txBox="1"/>
          <p:nvPr/>
        </p:nvSpPr>
        <p:spPr>
          <a:xfrm>
            <a:off x="916939" y="1791969"/>
            <a:ext cx="538289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‘Language Support’를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61"/>
          <p:cNvGrpSpPr/>
          <p:nvPr/>
        </p:nvGrpSpPr>
        <p:grpSpPr>
          <a:xfrm>
            <a:off x="3567684" y="2363723"/>
            <a:ext cx="5056632" cy="4351020"/>
            <a:chOff x="3567684" y="2363723"/>
            <a:chExt cx="5056632" cy="4351020"/>
          </a:xfrm>
        </p:grpSpPr>
        <p:sp>
          <p:nvSpPr>
            <p:cNvPr id="633" name="Google Shape;633;p61"/>
            <p:cNvSpPr/>
            <p:nvPr/>
          </p:nvSpPr>
          <p:spPr>
            <a:xfrm>
              <a:off x="3567684" y="2363723"/>
              <a:ext cx="5056632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34" name="Google Shape;634;p61"/>
            <p:cNvSpPr/>
            <p:nvPr/>
          </p:nvSpPr>
          <p:spPr>
            <a:xfrm>
              <a:off x="5620512" y="3596639"/>
              <a:ext cx="586740" cy="599440"/>
            </a:xfrm>
            <a:custGeom>
              <a:avLst/>
              <a:gdLst/>
              <a:ahLst/>
              <a:cxnLst/>
              <a:rect l="l" t="t" r="r" b="b"/>
              <a:pathLst>
                <a:path w="586739" h="599439" extrusionOk="0">
                  <a:moveTo>
                    <a:pt x="0" y="598931"/>
                  </a:moveTo>
                  <a:lnTo>
                    <a:pt x="586739" y="598931"/>
                  </a:lnTo>
                  <a:lnTo>
                    <a:pt x="586739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41" name="Google Shape;641;p62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2"/>
          <p:cNvSpPr txBox="1"/>
          <p:nvPr/>
        </p:nvSpPr>
        <p:spPr>
          <a:xfrm>
            <a:off x="916939" y="1791969"/>
            <a:ext cx="3634104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다음과 같은 창이 뜹니다.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62"/>
          <p:cNvGrpSpPr/>
          <p:nvPr/>
        </p:nvGrpSpPr>
        <p:grpSpPr>
          <a:xfrm>
            <a:off x="3511296" y="2276855"/>
            <a:ext cx="5169408" cy="4448556"/>
            <a:chOff x="3511296" y="2276855"/>
            <a:chExt cx="5169408" cy="4448556"/>
          </a:xfrm>
        </p:grpSpPr>
        <p:sp>
          <p:nvSpPr>
            <p:cNvPr id="644" name="Google Shape;644;p62"/>
            <p:cNvSpPr/>
            <p:nvPr/>
          </p:nvSpPr>
          <p:spPr>
            <a:xfrm>
              <a:off x="5620512" y="3596639"/>
              <a:ext cx="586740" cy="599440"/>
            </a:xfrm>
            <a:custGeom>
              <a:avLst/>
              <a:gdLst/>
              <a:ahLst/>
              <a:cxnLst/>
              <a:rect l="l" t="t" r="r" b="b"/>
              <a:pathLst>
                <a:path w="586739" h="599439" extrusionOk="0">
                  <a:moveTo>
                    <a:pt x="0" y="598931"/>
                  </a:moveTo>
                  <a:lnTo>
                    <a:pt x="586739" y="598931"/>
                  </a:lnTo>
                  <a:lnTo>
                    <a:pt x="586739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3511296" y="2276855"/>
              <a:ext cx="5169408" cy="444855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52" name="Google Shape;652;p63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916939" y="1791969"/>
            <a:ext cx="8296909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‘Install’를 누릅니다. 이후에 비밀번호 입력도 진행합니다.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4" name="Google Shape;654;p63"/>
          <p:cNvGrpSpPr/>
          <p:nvPr/>
        </p:nvGrpSpPr>
        <p:grpSpPr>
          <a:xfrm>
            <a:off x="3511296" y="2276855"/>
            <a:ext cx="5169789" cy="4448556"/>
            <a:chOff x="3511296" y="2276855"/>
            <a:chExt cx="5169789" cy="4448556"/>
          </a:xfrm>
        </p:grpSpPr>
        <p:sp>
          <p:nvSpPr>
            <p:cNvPr id="655" name="Google Shape;655;p63"/>
            <p:cNvSpPr/>
            <p:nvPr/>
          </p:nvSpPr>
          <p:spPr>
            <a:xfrm>
              <a:off x="5620512" y="3596639"/>
              <a:ext cx="586740" cy="599440"/>
            </a:xfrm>
            <a:custGeom>
              <a:avLst/>
              <a:gdLst/>
              <a:ahLst/>
              <a:cxnLst/>
              <a:rect l="l" t="t" r="r" b="b"/>
              <a:pathLst>
                <a:path w="586739" h="599439" extrusionOk="0">
                  <a:moveTo>
                    <a:pt x="0" y="598931"/>
                  </a:moveTo>
                  <a:lnTo>
                    <a:pt x="586739" y="598931"/>
                  </a:lnTo>
                  <a:lnTo>
                    <a:pt x="586739" y="0"/>
                  </a:lnTo>
                  <a:lnTo>
                    <a:pt x="0" y="0"/>
                  </a:lnTo>
                  <a:lnTo>
                    <a:pt x="0" y="59893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3511296" y="2276855"/>
              <a:ext cx="5169408" cy="444855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57" name="Google Shape;657;p63"/>
            <p:cNvSpPr/>
            <p:nvPr/>
          </p:nvSpPr>
          <p:spPr>
            <a:xfrm>
              <a:off x="7642860" y="5551932"/>
              <a:ext cx="1038225" cy="391795"/>
            </a:xfrm>
            <a:custGeom>
              <a:avLst/>
              <a:gdLst/>
              <a:ahLst/>
              <a:cxnLst/>
              <a:rect l="l" t="t" r="r" b="b"/>
              <a:pathLst>
                <a:path w="1038225" h="391795" extrusionOk="0">
                  <a:moveTo>
                    <a:pt x="0" y="391668"/>
                  </a:moveTo>
                  <a:lnTo>
                    <a:pt x="1037844" y="391668"/>
                  </a:lnTo>
                  <a:lnTo>
                    <a:pt x="1037844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sp>
        <p:nvSpPr>
          <p:cNvPr id="665" name="Google Shape;665;p64"/>
          <p:cNvSpPr/>
          <p:nvPr/>
        </p:nvSpPr>
        <p:spPr>
          <a:xfrm>
            <a:off x="3176016" y="1559052"/>
            <a:ext cx="5839967" cy="502462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673" name="Google Shape;673;p65"/>
          <p:cNvGrpSpPr/>
          <p:nvPr/>
        </p:nvGrpSpPr>
        <p:grpSpPr>
          <a:xfrm>
            <a:off x="3176016" y="1559052"/>
            <a:ext cx="5839967" cy="5043424"/>
            <a:chOff x="3176016" y="1559052"/>
            <a:chExt cx="5839967" cy="5043424"/>
          </a:xfrm>
        </p:grpSpPr>
        <p:sp>
          <p:nvSpPr>
            <p:cNvPr id="674" name="Google Shape;674;p65"/>
            <p:cNvSpPr/>
            <p:nvPr/>
          </p:nvSpPr>
          <p:spPr>
            <a:xfrm>
              <a:off x="3176016" y="1559052"/>
              <a:ext cx="5839967" cy="502462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75" name="Google Shape;675;p65"/>
            <p:cNvSpPr/>
            <p:nvPr/>
          </p:nvSpPr>
          <p:spPr>
            <a:xfrm>
              <a:off x="6911339" y="5663184"/>
              <a:ext cx="708660" cy="391795"/>
            </a:xfrm>
            <a:custGeom>
              <a:avLst/>
              <a:gdLst/>
              <a:ahLst/>
              <a:cxnLst/>
              <a:rect l="l" t="t" r="r" b="b"/>
              <a:pathLst>
                <a:path w="708659" h="391795" extrusionOk="0">
                  <a:moveTo>
                    <a:pt x="0" y="391667"/>
                  </a:moveTo>
                  <a:lnTo>
                    <a:pt x="708659" y="391667"/>
                  </a:lnTo>
                  <a:lnTo>
                    <a:pt x="708659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5865876" y="6231636"/>
              <a:ext cx="2993390" cy="370840"/>
            </a:xfrm>
            <a:custGeom>
              <a:avLst/>
              <a:gdLst/>
              <a:ahLst/>
              <a:cxnLst/>
              <a:rect l="l" t="t" r="r" b="b"/>
              <a:pathLst>
                <a:path w="2993390" h="370840" extrusionOk="0">
                  <a:moveTo>
                    <a:pt x="2993135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2993135" y="370331"/>
                  </a:lnTo>
                  <a:lnTo>
                    <a:pt x="2993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677" name="Google Shape;677;p65"/>
          <p:cNvSpPr txBox="1"/>
          <p:nvPr/>
        </p:nvSpPr>
        <p:spPr>
          <a:xfrm>
            <a:off x="6028182" y="6248196"/>
            <a:ext cx="267017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 후, fcitx로 변경합니다.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84" name="Google Shape;684;p6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685" name="Google Shape;685;p66"/>
          <p:cNvGrpSpPr/>
          <p:nvPr/>
        </p:nvGrpSpPr>
        <p:grpSpPr>
          <a:xfrm>
            <a:off x="3253740" y="1825751"/>
            <a:ext cx="5684647" cy="4888992"/>
            <a:chOff x="3253740" y="1825751"/>
            <a:chExt cx="5684647" cy="4888992"/>
          </a:xfrm>
        </p:grpSpPr>
        <p:sp>
          <p:nvSpPr>
            <p:cNvPr id="686" name="Google Shape;686;p66"/>
            <p:cNvSpPr/>
            <p:nvPr/>
          </p:nvSpPr>
          <p:spPr>
            <a:xfrm>
              <a:off x="3253740" y="1825751"/>
              <a:ext cx="5684520" cy="48889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87" name="Google Shape;687;p66"/>
            <p:cNvSpPr/>
            <p:nvPr/>
          </p:nvSpPr>
          <p:spPr>
            <a:xfrm>
              <a:off x="8188452" y="6169151"/>
              <a:ext cx="749935" cy="391795"/>
            </a:xfrm>
            <a:custGeom>
              <a:avLst/>
              <a:gdLst/>
              <a:ahLst/>
              <a:cxnLst/>
              <a:rect l="l" t="t" r="r" b="b"/>
              <a:pathLst>
                <a:path w="749934" h="391795" extrusionOk="0">
                  <a:moveTo>
                    <a:pt x="0" y="391668"/>
                  </a:moveTo>
                  <a:lnTo>
                    <a:pt x="749807" y="391668"/>
                  </a:lnTo>
                  <a:lnTo>
                    <a:pt x="749807" y="0"/>
                  </a:lnTo>
                  <a:lnTo>
                    <a:pt x="0" y="0"/>
                  </a:lnTo>
                  <a:lnTo>
                    <a:pt x="0" y="39166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688" name="Google Shape;688;p66"/>
          <p:cNvSpPr txBox="1"/>
          <p:nvPr/>
        </p:nvSpPr>
        <p:spPr>
          <a:xfrm>
            <a:off x="9177655" y="6186017"/>
            <a:ext cx="44005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95" name="Google Shape;695;p6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696" name="Google Shape;696;p67"/>
          <p:cNvGrpSpPr/>
          <p:nvPr/>
        </p:nvGrpSpPr>
        <p:grpSpPr>
          <a:xfrm>
            <a:off x="3253740" y="1825751"/>
            <a:ext cx="7227316" cy="4888992"/>
            <a:chOff x="3253740" y="1825751"/>
            <a:chExt cx="7227316" cy="4888992"/>
          </a:xfrm>
        </p:grpSpPr>
        <p:sp>
          <p:nvSpPr>
            <p:cNvPr id="697" name="Google Shape;697;p67"/>
            <p:cNvSpPr/>
            <p:nvPr/>
          </p:nvSpPr>
          <p:spPr>
            <a:xfrm>
              <a:off x="3253740" y="1825751"/>
              <a:ext cx="5684520" cy="48889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98" name="Google Shape;698;p67"/>
            <p:cNvSpPr/>
            <p:nvPr/>
          </p:nvSpPr>
          <p:spPr>
            <a:xfrm>
              <a:off x="8679180" y="2235707"/>
              <a:ext cx="268605" cy="283845"/>
            </a:xfrm>
            <a:custGeom>
              <a:avLst/>
              <a:gdLst/>
              <a:ahLst/>
              <a:cxnLst/>
              <a:rect l="l" t="t" r="r" b="b"/>
              <a:pathLst>
                <a:path w="268604" h="283844" extrusionOk="0">
                  <a:moveTo>
                    <a:pt x="0" y="283463"/>
                  </a:moveTo>
                  <a:lnTo>
                    <a:pt x="268224" y="283463"/>
                  </a:lnTo>
                  <a:lnTo>
                    <a:pt x="268224" y="0"/>
                  </a:lnTo>
                  <a:lnTo>
                    <a:pt x="0" y="0"/>
                  </a:lnTo>
                  <a:lnTo>
                    <a:pt x="0" y="283463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7146036" y="2654807"/>
              <a:ext cx="3335020" cy="923925"/>
            </a:xfrm>
            <a:custGeom>
              <a:avLst/>
              <a:gdLst/>
              <a:ahLst/>
              <a:cxnLst/>
              <a:rect l="l" t="t" r="r" b="b"/>
              <a:pathLst>
                <a:path w="3335020" h="923925" extrusionOk="0">
                  <a:moveTo>
                    <a:pt x="3334512" y="0"/>
                  </a:moveTo>
                  <a:lnTo>
                    <a:pt x="0" y="0"/>
                  </a:lnTo>
                  <a:lnTo>
                    <a:pt x="0" y="923544"/>
                  </a:lnTo>
                  <a:lnTo>
                    <a:pt x="3334512" y="923544"/>
                  </a:lnTo>
                  <a:lnTo>
                    <a:pt x="333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700" name="Google Shape;700;p67"/>
          <p:cNvSpPr txBox="1"/>
          <p:nvPr/>
        </p:nvSpPr>
        <p:spPr>
          <a:xfrm>
            <a:off x="7227569" y="2670175"/>
            <a:ext cx="3173095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 후, ‘Shut Down...’을 누르고  ‘Restart’를 선택하여 컴퓨터를 재  부팅 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07" name="Google Shape;707;p68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8"/>
          <p:cNvSpPr txBox="1"/>
          <p:nvPr/>
        </p:nvSpPr>
        <p:spPr>
          <a:xfrm>
            <a:off x="916939" y="1791969"/>
            <a:ext cx="884237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다시 톱니바퀴를 눌러서 ‘System Settings...’를 실행합니다.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8"/>
          <p:cNvSpPr/>
          <p:nvPr/>
        </p:nvSpPr>
        <p:spPr>
          <a:xfrm>
            <a:off x="3553967" y="2382011"/>
            <a:ext cx="5084064" cy="43738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16" name="Google Shape;716;p69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9"/>
          <p:cNvSpPr txBox="1"/>
          <p:nvPr/>
        </p:nvSpPr>
        <p:spPr>
          <a:xfrm>
            <a:off x="916939" y="1791969"/>
            <a:ext cx="399224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‘Text Entry’를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8" name="Google Shape;718;p69"/>
          <p:cNvGrpSpPr/>
          <p:nvPr/>
        </p:nvGrpSpPr>
        <p:grpSpPr>
          <a:xfrm>
            <a:off x="3557015" y="2363723"/>
            <a:ext cx="5077968" cy="4370832"/>
            <a:chOff x="3557015" y="2363723"/>
            <a:chExt cx="5077968" cy="4370832"/>
          </a:xfrm>
        </p:grpSpPr>
        <p:sp>
          <p:nvSpPr>
            <p:cNvPr id="719" name="Google Shape;719;p69"/>
            <p:cNvSpPr/>
            <p:nvPr/>
          </p:nvSpPr>
          <p:spPr>
            <a:xfrm>
              <a:off x="3557015" y="2363723"/>
              <a:ext cx="5077968" cy="43708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7876031" y="3585971"/>
              <a:ext cx="547370" cy="518159"/>
            </a:xfrm>
            <a:custGeom>
              <a:avLst/>
              <a:gdLst/>
              <a:ahLst/>
              <a:cxnLst/>
              <a:rect l="l" t="t" r="r" b="b"/>
              <a:pathLst>
                <a:path w="547370" h="518160" extrusionOk="0">
                  <a:moveTo>
                    <a:pt x="0" y="518159"/>
                  </a:moveTo>
                  <a:lnTo>
                    <a:pt x="547116" y="518159"/>
                  </a:lnTo>
                  <a:lnTo>
                    <a:pt x="547116" y="0"/>
                  </a:lnTo>
                  <a:lnTo>
                    <a:pt x="0" y="0"/>
                  </a:lnTo>
                  <a:lnTo>
                    <a:pt x="0" y="518159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설치</a:t>
            </a:r>
            <a:endParaRPr sz="4000"/>
          </a:p>
        </p:txBody>
      </p:sp>
      <p:grpSp>
        <p:nvGrpSpPr>
          <p:cNvPr id="92" name="Google Shape;92;p7"/>
          <p:cNvGrpSpPr/>
          <p:nvPr/>
        </p:nvGrpSpPr>
        <p:grpSpPr>
          <a:xfrm>
            <a:off x="1348739" y="1908048"/>
            <a:ext cx="9494520" cy="4186428"/>
            <a:chOff x="1348739" y="1908048"/>
            <a:chExt cx="9494520" cy="4186428"/>
          </a:xfrm>
        </p:grpSpPr>
        <p:sp>
          <p:nvSpPr>
            <p:cNvPr id="93" name="Google Shape;93;p7"/>
            <p:cNvSpPr/>
            <p:nvPr/>
          </p:nvSpPr>
          <p:spPr>
            <a:xfrm>
              <a:off x="1348739" y="1908048"/>
              <a:ext cx="9494520" cy="418642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043172" y="3779520"/>
              <a:ext cx="3455035" cy="1362710"/>
            </a:xfrm>
            <a:custGeom>
              <a:avLst/>
              <a:gdLst/>
              <a:ahLst/>
              <a:cxnLst/>
              <a:rect l="l" t="t" r="r" b="b"/>
              <a:pathLst>
                <a:path w="3455034" h="1362710" extrusionOk="0">
                  <a:moveTo>
                    <a:pt x="0" y="1362455"/>
                  </a:moveTo>
                  <a:lnTo>
                    <a:pt x="3454908" y="1362455"/>
                  </a:lnTo>
                  <a:lnTo>
                    <a:pt x="3454908" y="0"/>
                  </a:lnTo>
                  <a:lnTo>
                    <a:pt x="0" y="0"/>
                  </a:lnTo>
                  <a:lnTo>
                    <a:pt x="0" y="1362455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268979" y="4227576"/>
              <a:ext cx="695325" cy="466725"/>
            </a:xfrm>
            <a:custGeom>
              <a:avLst/>
              <a:gdLst/>
              <a:ahLst/>
              <a:cxnLst/>
              <a:rect l="l" t="t" r="r" b="b"/>
              <a:pathLst>
                <a:path w="695325" h="466725" extrusionOk="0">
                  <a:moveTo>
                    <a:pt x="461772" y="0"/>
                  </a:moveTo>
                  <a:lnTo>
                    <a:pt x="461772" y="116586"/>
                  </a:lnTo>
                  <a:lnTo>
                    <a:pt x="0" y="116586"/>
                  </a:lnTo>
                  <a:lnTo>
                    <a:pt x="0" y="349757"/>
                  </a:lnTo>
                  <a:lnTo>
                    <a:pt x="461772" y="349757"/>
                  </a:lnTo>
                  <a:lnTo>
                    <a:pt x="461772" y="466344"/>
                  </a:lnTo>
                  <a:lnTo>
                    <a:pt x="694944" y="233172"/>
                  </a:lnTo>
                  <a:lnTo>
                    <a:pt x="46177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268979" y="4227576"/>
              <a:ext cx="695325" cy="466725"/>
            </a:xfrm>
            <a:custGeom>
              <a:avLst/>
              <a:gdLst/>
              <a:ahLst/>
              <a:cxnLst/>
              <a:rect l="l" t="t" r="r" b="b"/>
              <a:pathLst>
                <a:path w="695325" h="466725" extrusionOk="0">
                  <a:moveTo>
                    <a:pt x="461772" y="466344"/>
                  </a:moveTo>
                  <a:lnTo>
                    <a:pt x="461772" y="349757"/>
                  </a:lnTo>
                  <a:lnTo>
                    <a:pt x="0" y="349757"/>
                  </a:lnTo>
                  <a:lnTo>
                    <a:pt x="0" y="116586"/>
                  </a:lnTo>
                  <a:lnTo>
                    <a:pt x="461772" y="116586"/>
                  </a:lnTo>
                  <a:lnTo>
                    <a:pt x="461772" y="0"/>
                  </a:lnTo>
                  <a:lnTo>
                    <a:pt x="694944" y="233172"/>
                  </a:lnTo>
                  <a:lnTo>
                    <a:pt x="461772" y="466344"/>
                  </a:lnTo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7" name="Google Shape;97;p7"/>
          <p:cNvSpPr txBox="1"/>
          <p:nvPr/>
        </p:nvSpPr>
        <p:spPr>
          <a:xfrm>
            <a:off x="1804416" y="4180332"/>
            <a:ext cx="1385570" cy="3494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1275" rIns="0" bIns="0" anchor="t" anchorCtr="0">
            <a:spAutoFit/>
          </a:bodyPr>
          <a:lstStyle/>
          <a:p>
            <a:pPr marL="3390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클릭!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27" name="Google Shape;727;p70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728" name="Google Shape;728;p70"/>
          <p:cNvGrpSpPr/>
          <p:nvPr/>
        </p:nvGrpSpPr>
        <p:grpSpPr>
          <a:xfrm>
            <a:off x="3206495" y="1690116"/>
            <a:ext cx="5779008" cy="4974336"/>
            <a:chOff x="3206495" y="1690116"/>
            <a:chExt cx="5779008" cy="4974336"/>
          </a:xfrm>
        </p:grpSpPr>
        <p:sp>
          <p:nvSpPr>
            <p:cNvPr id="729" name="Google Shape;729;p70"/>
            <p:cNvSpPr/>
            <p:nvPr/>
          </p:nvSpPr>
          <p:spPr>
            <a:xfrm>
              <a:off x="3206495" y="1690116"/>
              <a:ext cx="5779008" cy="49743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30" name="Google Shape;730;p70"/>
            <p:cNvSpPr/>
            <p:nvPr/>
          </p:nvSpPr>
          <p:spPr>
            <a:xfrm>
              <a:off x="3741419" y="5757672"/>
              <a:ext cx="414655" cy="386080"/>
            </a:xfrm>
            <a:custGeom>
              <a:avLst/>
              <a:gdLst/>
              <a:ahLst/>
              <a:cxnLst/>
              <a:rect l="l" t="t" r="r" b="b"/>
              <a:pathLst>
                <a:path w="414654" h="386079" extrusionOk="0">
                  <a:moveTo>
                    <a:pt x="0" y="385571"/>
                  </a:moveTo>
                  <a:lnTo>
                    <a:pt x="414527" y="385571"/>
                  </a:lnTo>
                  <a:lnTo>
                    <a:pt x="414527" y="0"/>
                  </a:lnTo>
                  <a:lnTo>
                    <a:pt x="0" y="0"/>
                  </a:lnTo>
                  <a:lnTo>
                    <a:pt x="0" y="38557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731" name="Google Shape;731;p70"/>
          <p:cNvSpPr txBox="1"/>
          <p:nvPr/>
        </p:nvSpPr>
        <p:spPr>
          <a:xfrm>
            <a:off x="4256532" y="5774435"/>
            <a:ext cx="1423670" cy="275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250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‘+’ 버튼 클릭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38" name="Google Shape;738;p71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1"/>
          <p:cNvSpPr txBox="1"/>
          <p:nvPr/>
        </p:nvSpPr>
        <p:spPr>
          <a:xfrm>
            <a:off x="916939" y="1791969"/>
            <a:ext cx="621728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‘Hangul(Fcitx)’를 클릭 후 ‘Add’ 버튼 클릭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71"/>
          <p:cNvGrpSpPr/>
          <p:nvPr/>
        </p:nvGrpSpPr>
        <p:grpSpPr>
          <a:xfrm>
            <a:off x="3567684" y="2328672"/>
            <a:ext cx="5056632" cy="4351020"/>
            <a:chOff x="3567684" y="2328672"/>
            <a:chExt cx="5056632" cy="4351020"/>
          </a:xfrm>
        </p:grpSpPr>
        <p:sp>
          <p:nvSpPr>
            <p:cNvPr id="741" name="Google Shape;741;p71"/>
            <p:cNvSpPr/>
            <p:nvPr/>
          </p:nvSpPr>
          <p:spPr>
            <a:xfrm>
              <a:off x="3567684" y="2328672"/>
              <a:ext cx="5056632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42" name="Google Shape;742;p71"/>
            <p:cNvSpPr/>
            <p:nvPr/>
          </p:nvSpPr>
          <p:spPr>
            <a:xfrm>
              <a:off x="7338060" y="5791200"/>
              <a:ext cx="607060" cy="386080"/>
            </a:xfrm>
            <a:custGeom>
              <a:avLst/>
              <a:gdLst/>
              <a:ahLst/>
              <a:cxnLst/>
              <a:rect l="l" t="t" r="r" b="b"/>
              <a:pathLst>
                <a:path w="607059" h="386079" extrusionOk="0">
                  <a:moveTo>
                    <a:pt x="0" y="385572"/>
                  </a:moveTo>
                  <a:lnTo>
                    <a:pt x="606551" y="385572"/>
                  </a:lnTo>
                  <a:lnTo>
                    <a:pt x="606551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7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49" name="Google Shape;749;p72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2"/>
          <p:cNvSpPr txBox="1"/>
          <p:nvPr/>
        </p:nvSpPr>
        <p:spPr>
          <a:xfrm>
            <a:off x="916939" y="1791969"/>
            <a:ext cx="428688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‘x’버튼을 눌러 창을 닫습니다.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1" name="Google Shape;751;p72"/>
          <p:cNvGrpSpPr/>
          <p:nvPr/>
        </p:nvGrpSpPr>
        <p:grpSpPr>
          <a:xfrm>
            <a:off x="3627120" y="2406395"/>
            <a:ext cx="4937760" cy="4247388"/>
            <a:chOff x="3627120" y="2406395"/>
            <a:chExt cx="4937760" cy="4247388"/>
          </a:xfrm>
        </p:grpSpPr>
        <p:sp>
          <p:nvSpPr>
            <p:cNvPr id="752" name="Google Shape;752;p72"/>
            <p:cNvSpPr/>
            <p:nvPr/>
          </p:nvSpPr>
          <p:spPr>
            <a:xfrm>
              <a:off x="7338060" y="5791199"/>
              <a:ext cx="607060" cy="386080"/>
            </a:xfrm>
            <a:custGeom>
              <a:avLst/>
              <a:gdLst/>
              <a:ahLst/>
              <a:cxnLst/>
              <a:rect l="l" t="t" r="r" b="b"/>
              <a:pathLst>
                <a:path w="607059" h="386079" extrusionOk="0">
                  <a:moveTo>
                    <a:pt x="0" y="385572"/>
                  </a:moveTo>
                  <a:lnTo>
                    <a:pt x="606551" y="385572"/>
                  </a:lnTo>
                  <a:lnTo>
                    <a:pt x="606551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53" name="Google Shape;753;p72"/>
            <p:cNvSpPr/>
            <p:nvPr/>
          </p:nvSpPr>
          <p:spPr>
            <a:xfrm>
              <a:off x="3627120" y="2406395"/>
              <a:ext cx="4937760" cy="42473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54" name="Google Shape;754;p72"/>
            <p:cNvSpPr/>
            <p:nvPr/>
          </p:nvSpPr>
          <p:spPr>
            <a:xfrm>
              <a:off x="3933444" y="2874263"/>
              <a:ext cx="405765" cy="315595"/>
            </a:xfrm>
            <a:custGeom>
              <a:avLst/>
              <a:gdLst/>
              <a:ahLst/>
              <a:cxnLst/>
              <a:rect l="l" t="t" r="r" b="b"/>
              <a:pathLst>
                <a:path w="405764" h="315594" extrusionOk="0">
                  <a:moveTo>
                    <a:pt x="0" y="315467"/>
                  </a:moveTo>
                  <a:lnTo>
                    <a:pt x="405384" y="315467"/>
                  </a:lnTo>
                  <a:lnTo>
                    <a:pt x="405384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61" name="Google Shape;761;p7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sp>
        <p:nvSpPr>
          <p:cNvPr id="762" name="Google Shape;762;p73"/>
          <p:cNvSpPr txBox="1"/>
          <p:nvPr/>
        </p:nvSpPr>
        <p:spPr>
          <a:xfrm>
            <a:off x="916939" y="1791969"/>
            <a:ext cx="10074910" cy="4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12700" marR="5080" lvl="0" indent="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해당 버튼을 클릭하여 ‘Configure Current Input Method’를 선택합  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3" name="Google Shape;763;p73"/>
          <p:cNvGrpSpPr/>
          <p:nvPr/>
        </p:nvGrpSpPr>
        <p:grpSpPr>
          <a:xfrm>
            <a:off x="3515867" y="2235707"/>
            <a:ext cx="5160264" cy="4439412"/>
            <a:chOff x="3515867" y="2235707"/>
            <a:chExt cx="5160264" cy="4439412"/>
          </a:xfrm>
        </p:grpSpPr>
        <p:sp>
          <p:nvSpPr>
            <p:cNvPr id="764" name="Google Shape;764;p73"/>
            <p:cNvSpPr/>
            <p:nvPr/>
          </p:nvSpPr>
          <p:spPr>
            <a:xfrm>
              <a:off x="3933443" y="2874263"/>
              <a:ext cx="4011295" cy="3302635"/>
            </a:xfrm>
            <a:custGeom>
              <a:avLst/>
              <a:gdLst/>
              <a:ahLst/>
              <a:cxnLst/>
              <a:rect l="l" t="t" r="r" b="b"/>
              <a:pathLst>
                <a:path w="4011295" h="3302635" extrusionOk="0">
                  <a:moveTo>
                    <a:pt x="3404615" y="3302507"/>
                  </a:moveTo>
                  <a:lnTo>
                    <a:pt x="4011167" y="3302507"/>
                  </a:lnTo>
                  <a:lnTo>
                    <a:pt x="4011167" y="2916935"/>
                  </a:lnTo>
                  <a:lnTo>
                    <a:pt x="3404615" y="2916935"/>
                  </a:lnTo>
                  <a:lnTo>
                    <a:pt x="3404615" y="3302507"/>
                  </a:lnTo>
                  <a:close/>
                </a:path>
                <a:path w="4011295" h="3302635" extrusionOk="0">
                  <a:moveTo>
                    <a:pt x="0" y="315467"/>
                  </a:moveTo>
                  <a:lnTo>
                    <a:pt x="405384" y="315467"/>
                  </a:lnTo>
                  <a:lnTo>
                    <a:pt x="405384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65" name="Google Shape;765;p73"/>
            <p:cNvSpPr/>
            <p:nvPr/>
          </p:nvSpPr>
          <p:spPr>
            <a:xfrm>
              <a:off x="3515867" y="2235707"/>
              <a:ext cx="5160264" cy="443941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66" name="Google Shape;766;p73"/>
            <p:cNvSpPr/>
            <p:nvPr/>
          </p:nvSpPr>
          <p:spPr>
            <a:xfrm>
              <a:off x="7237476" y="2610611"/>
              <a:ext cx="403860" cy="264160"/>
            </a:xfrm>
            <a:custGeom>
              <a:avLst/>
              <a:gdLst/>
              <a:ahLst/>
              <a:cxnLst/>
              <a:rect l="l" t="t" r="r" b="b"/>
              <a:pathLst>
                <a:path w="403859" h="264160" extrusionOk="0">
                  <a:moveTo>
                    <a:pt x="0" y="263651"/>
                  </a:moveTo>
                  <a:lnTo>
                    <a:pt x="403859" y="263651"/>
                  </a:lnTo>
                  <a:lnTo>
                    <a:pt x="403859" y="0"/>
                  </a:lnTo>
                  <a:lnTo>
                    <a:pt x="0" y="0"/>
                  </a:lnTo>
                  <a:lnTo>
                    <a:pt x="0" y="263651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7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73" name="Google Shape;773;p74"/>
          <p:cNvSpPr txBox="1"/>
          <p:nvPr/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Ubuntu 한글 설치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4"/>
          <p:cNvSpPr txBox="1"/>
          <p:nvPr/>
        </p:nvSpPr>
        <p:spPr>
          <a:xfrm>
            <a:off x="916939" y="1791969"/>
            <a:ext cx="4515485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‘Global Config’를 클릭합니다.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5" name="Google Shape;775;p74"/>
          <p:cNvGrpSpPr/>
          <p:nvPr/>
        </p:nvGrpSpPr>
        <p:grpSpPr>
          <a:xfrm>
            <a:off x="3567684" y="2363723"/>
            <a:ext cx="5056632" cy="4351020"/>
            <a:chOff x="3567684" y="2363723"/>
            <a:chExt cx="5056632" cy="4351020"/>
          </a:xfrm>
        </p:grpSpPr>
        <p:sp>
          <p:nvSpPr>
            <p:cNvPr id="776" name="Google Shape;776;p74"/>
            <p:cNvSpPr/>
            <p:nvPr/>
          </p:nvSpPr>
          <p:spPr>
            <a:xfrm>
              <a:off x="3567684" y="2363723"/>
              <a:ext cx="5056632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77" name="Google Shape;777;p74"/>
            <p:cNvSpPr/>
            <p:nvPr/>
          </p:nvSpPr>
          <p:spPr>
            <a:xfrm>
              <a:off x="4655820" y="2874263"/>
              <a:ext cx="739140" cy="276225"/>
            </a:xfrm>
            <a:custGeom>
              <a:avLst/>
              <a:gdLst/>
              <a:ahLst/>
              <a:cxnLst/>
              <a:rect l="l" t="t" r="r" b="b"/>
              <a:pathLst>
                <a:path w="739139" h="276225" extrusionOk="0">
                  <a:moveTo>
                    <a:pt x="0" y="275843"/>
                  </a:moveTo>
                  <a:lnTo>
                    <a:pt x="739139" y="275843"/>
                  </a:lnTo>
                  <a:lnTo>
                    <a:pt x="739139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84" name="Google Shape;784;p7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785" name="Google Shape;785;p75"/>
          <p:cNvGrpSpPr/>
          <p:nvPr/>
        </p:nvGrpSpPr>
        <p:grpSpPr>
          <a:xfrm>
            <a:off x="3226307" y="1690116"/>
            <a:ext cx="5867400" cy="4939284"/>
            <a:chOff x="3226307" y="1690116"/>
            <a:chExt cx="5867400" cy="4939284"/>
          </a:xfrm>
        </p:grpSpPr>
        <p:sp>
          <p:nvSpPr>
            <p:cNvPr id="786" name="Google Shape;786;p75"/>
            <p:cNvSpPr/>
            <p:nvPr/>
          </p:nvSpPr>
          <p:spPr>
            <a:xfrm>
              <a:off x="3226307" y="1690116"/>
              <a:ext cx="5739384" cy="49392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87" name="Google Shape;787;p75"/>
            <p:cNvSpPr/>
            <p:nvPr/>
          </p:nvSpPr>
          <p:spPr>
            <a:xfrm>
              <a:off x="6210300" y="2660904"/>
              <a:ext cx="1277620" cy="276225"/>
            </a:xfrm>
            <a:custGeom>
              <a:avLst/>
              <a:gdLst/>
              <a:ahLst/>
              <a:cxnLst/>
              <a:rect l="l" t="t" r="r" b="b"/>
              <a:pathLst>
                <a:path w="1277620" h="276225" extrusionOk="0">
                  <a:moveTo>
                    <a:pt x="0" y="275844"/>
                  </a:moveTo>
                  <a:lnTo>
                    <a:pt x="1277111" y="275844"/>
                  </a:lnTo>
                  <a:lnTo>
                    <a:pt x="1277111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88" name="Google Shape;788;p75"/>
            <p:cNvSpPr/>
            <p:nvPr/>
          </p:nvSpPr>
          <p:spPr>
            <a:xfrm>
              <a:off x="5009387" y="3015996"/>
              <a:ext cx="4084320" cy="370840"/>
            </a:xfrm>
            <a:custGeom>
              <a:avLst/>
              <a:gdLst/>
              <a:ahLst/>
              <a:cxnLst/>
              <a:rect l="l" t="t" r="r" b="b"/>
              <a:pathLst>
                <a:path w="4084320" h="370839" extrusionOk="0">
                  <a:moveTo>
                    <a:pt x="4084319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084319" y="370332"/>
                  </a:lnTo>
                  <a:lnTo>
                    <a:pt x="4084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789" name="Google Shape;789;p75"/>
          <p:cNvSpPr txBox="1"/>
          <p:nvPr/>
        </p:nvSpPr>
        <p:spPr>
          <a:xfrm>
            <a:off x="5070094" y="3031616"/>
            <a:ext cx="396303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 후, 키보드의 ‘한/영’ 버튼을 누릅니다.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96" name="Google Shape;796;p7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797" name="Google Shape;797;p76"/>
          <p:cNvGrpSpPr/>
          <p:nvPr/>
        </p:nvGrpSpPr>
        <p:grpSpPr>
          <a:xfrm>
            <a:off x="3226307" y="1690116"/>
            <a:ext cx="5867400" cy="4939284"/>
            <a:chOff x="3226307" y="1690116"/>
            <a:chExt cx="5867400" cy="4939284"/>
          </a:xfrm>
        </p:grpSpPr>
        <p:sp>
          <p:nvSpPr>
            <p:cNvPr id="798" name="Google Shape;798;p76"/>
            <p:cNvSpPr/>
            <p:nvPr/>
          </p:nvSpPr>
          <p:spPr>
            <a:xfrm>
              <a:off x="3226307" y="1690116"/>
              <a:ext cx="5739384" cy="49392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799" name="Google Shape;799;p76"/>
            <p:cNvSpPr/>
            <p:nvPr/>
          </p:nvSpPr>
          <p:spPr>
            <a:xfrm>
              <a:off x="7562087" y="2660904"/>
              <a:ext cx="1277620" cy="276225"/>
            </a:xfrm>
            <a:custGeom>
              <a:avLst/>
              <a:gdLst/>
              <a:ahLst/>
              <a:cxnLst/>
              <a:rect l="l" t="t" r="r" b="b"/>
              <a:pathLst>
                <a:path w="1277620" h="276225" extrusionOk="0">
                  <a:moveTo>
                    <a:pt x="0" y="275844"/>
                  </a:moveTo>
                  <a:lnTo>
                    <a:pt x="1277111" y="275844"/>
                  </a:lnTo>
                  <a:lnTo>
                    <a:pt x="1277111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00" name="Google Shape;800;p76"/>
            <p:cNvSpPr/>
            <p:nvPr/>
          </p:nvSpPr>
          <p:spPr>
            <a:xfrm>
              <a:off x="5009387" y="3015996"/>
              <a:ext cx="4084320" cy="370840"/>
            </a:xfrm>
            <a:custGeom>
              <a:avLst/>
              <a:gdLst/>
              <a:ahLst/>
              <a:cxnLst/>
              <a:rect l="l" t="t" r="r" b="b"/>
              <a:pathLst>
                <a:path w="4084320" h="370839" extrusionOk="0">
                  <a:moveTo>
                    <a:pt x="4084319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4084319" y="370332"/>
                  </a:lnTo>
                  <a:lnTo>
                    <a:pt x="4084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01" name="Google Shape;801;p76"/>
          <p:cNvSpPr txBox="1"/>
          <p:nvPr/>
        </p:nvSpPr>
        <p:spPr>
          <a:xfrm>
            <a:off x="5070094" y="3031616"/>
            <a:ext cx="396303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 후, 키보드의 ‘한/영’ 버튼을 누릅니다.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7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08" name="Google Shape;808;p7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grpSp>
        <p:nvGrpSpPr>
          <p:cNvPr id="809" name="Google Shape;809;p77"/>
          <p:cNvGrpSpPr/>
          <p:nvPr/>
        </p:nvGrpSpPr>
        <p:grpSpPr>
          <a:xfrm>
            <a:off x="3203448" y="1825751"/>
            <a:ext cx="5734812" cy="4888992"/>
            <a:chOff x="3203448" y="1825751"/>
            <a:chExt cx="5734812" cy="4888992"/>
          </a:xfrm>
        </p:grpSpPr>
        <p:sp>
          <p:nvSpPr>
            <p:cNvPr id="810" name="Google Shape;810;p77"/>
            <p:cNvSpPr/>
            <p:nvPr/>
          </p:nvSpPr>
          <p:spPr>
            <a:xfrm>
              <a:off x="3253740" y="1825751"/>
              <a:ext cx="5684520" cy="48889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11" name="Google Shape;811;p77"/>
            <p:cNvSpPr/>
            <p:nvPr/>
          </p:nvSpPr>
          <p:spPr>
            <a:xfrm>
              <a:off x="3203448" y="2176271"/>
              <a:ext cx="4135120" cy="402590"/>
            </a:xfrm>
            <a:custGeom>
              <a:avLst/>
              <a:gdLst/>
              <a:ahLst/>
              <a:cxnLst/>
              <a:rect l="l" t="t" r="r" b="b"/>
              <a:pathLst>
                <a:path w="4135120" h="402589" extrusionOk="0">
                  <a:moveTo>
                    <a:pt x="0" y="402336"/>
                  </a:moveTo>
                  <a:lnTo>
                    <a:pt x="4134611" y="402336"/>
                  </a:lnTo>
                  <a:lnTo>
                    <a:pt x="4134611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12" name="Google Shape;812;p77"/>
          <p:cNvSpPr txBox="1"/>
          <p:nvPr/>
        </p:nvSpPr>
        <p:spPr>
          <a:xfrm>
            <a:off x="3253740" y="2604516"/>
            <a:ext cx="4084320" cy="52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이쪽 부분에 마우스를 갖다 대면 ‘x’ 버튼이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나옵니다. 눌러서 창을 닫아줍니다.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19" name="Google Shape;819;p7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34213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Ubuntu 한글 설치</a:t>
            </a:r>
            <a:endParaRPr sz="4000"/>
          </a:p>
        </p:txBody>
      </p:sp>
      <p:sp>
        <p:nvSpPr>
          <p:cNvPr id="820" name="Google Shape;820;p78"/>
          <p:cNvSpPr txBox="1"/>
          <p:nvPr/>
        </p:nvSpPr>
        <p:spPr>
          <a:xfrm>
            <a:off x="916939" y="1810257"/>
            <a:ext cx="10036810" cy="45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한/영 버튼을 눌러 한글키가 올바르게 작동하는지 확인해봅니  다.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78"/>
          <p:cNvSpPr/>
          <p:nvPr/>
        </p:nvSpPr>
        <p:spPr>
          <a:xfrm>
            <a:off x="3567684" y="2363723"/>
            <a:ext cx="5056632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28" name="Google Shape;828;p79"/>
          <p:cNvSpPr txBox="1">
            <a:spLocks noGrp="1"/>
          </p:cNvSpPr>
          <p:nvPr>
            <p:ph type="title"/>
          </p:nvPr>
        </p:nvSpPr>
        <p:spPr>
          <a:xfrm>
            <a:off x="1668907" y="3016453"/>
            <a:ext cx="8855075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게스트 확장 설치하기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설치</a:t>
            </a:r>
            <a:endParaRPr sz="4000"/>
          </a:p>
        </p:txBody>
      </p:sp>
      <p:sp>
        <p:nvSpPr>
          <p:cNvPr id="105" name="Google Shape;105;p8"/>
          <p:cNvSpPr/>
          <p:nvPr/>
        </p:nvSpPr>
        <p:spPr>
          <a:xfrm>
            <a:off x="1511808" y="1944623"/>
            <a:ext cx="9168384" cy="40538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35" name="Google Shape;835;p80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sp>
        <p:nvSpPr>
          <p:cNvPr id="836" name="Google Shape;836;p80"/>
          <p:cNvSpPr txBox="1"/>
          <p:nvPr/>
        </p:nvSpPr>
        <p:spPr>
          <a:xfrm>
            <a:off x="916939" y="1810257"/>
            <a:ext cx="10225405" cy="219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9675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게스트 확장이란, 가상 머신의 성능을 높이고 다양한 기능을 제  공하는 추가 드라이버입니다.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8500" marR="0" lvl="1" indent="-229234" algn="l" rtl="0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0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창을 드래그(drag)하여 해상도 변경</a:t>
            </a:r>
            <a:endParaRPr sz="2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8500" marR="0" lvl="1" indent="-229234" algn="l" rtl="0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0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공유 폴더</a:t>
            </a:r>
            <a:endParaRPr sz="2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8500" marR="0" lvl="1" indent="-229234" algn="l" rtl="0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0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클립보드 공유</a:t>
            </a:r>
            <a:endParaRPr sz="2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98500" marR="0" lvl="1" indent="-229234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b="0" i="0" u="none" strike="noStrike" cap="none">
                <a:latin typeface="Malgun Gothic"/>
                <a:ea typeface="Malgun Gothic"/>
                <a:cs typeface="Malgun Gothic"/>
                <a:sym typeface="Malgun Gothic"/>
              </a:rPr>
              <a:t>드래그 앤 드롭</a:t>
            </a:r>
            <a:endParaRPr sz="20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43" name="Google Shape;843;p81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grpSp>
        <p:nvGrpSpPr>
          <p:cNvPr id="844" name="Google Shape;844;p81"/>
          <p:cNvGrpSpPr/>
          <p:nvPr/>
        </p:nvGrpSpPr>
        <p:grpSpPr>
          <a:xfrm>
            <a:off x="3144011" y="1556003"/>
            <a:ext cx="5903976" cy="5079492"/>
            <a:chOff x="3144011" y="1556003"/>
            <a:chExt cx="5903976" cy="5079492"/>
          </a:xfrm>
        </p:grpSpPr>
        <p:sp>
          <p:nvSpPr>
            <p:cNvPr id="845" name="Google Shape;845;p81"/>
            <p:cNvSpPr/>
            <p:nvPr/>
          </p:nvSpPr>
          <p:spPr>
            <a:xfrm>
              <a:off x="3144011" y="1556003"/>
              <a:ext cx="5903976" cy="50794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46" name="Google Shape;846;p81"/>
            <p:cNvSpPr/>
            <p:nvPr/>
          </p:nvSpPr>
          <p:spPr>
            <a:xfrm>
              <a:off x="4512563" y="1825751"/>
              <a:ext cx="337185" cy="218440"/>
            </a:xfrm>
            <a:custGeom>
              <a:avLst/>
              <a:gdLst/>
              <a:ahLst/>
              <a:cxnLst/>
              <a:rect l="l" t="t" r="r" b="b"/>
              <a:pathLst>
                <a:path w="337185" h="218439" extrusionOk="0">
                  <a:moveTo>
                    <a:pt x="0" y="217932"/>
                  </a:moveTo>
                  <a:lnTo>
                    <a:pt x="336803" y="217932"/>
                  </a:lnTo>
                  <a:lnTo>
                    <a:pt x="336803" y="0"/>
                  </a:lnTo>
                  <a:lnTo>
                    <a:pt x="0" y="0"/>
                  </a:lnTo>
                  <a:lnTo>
                    <a:pt x="0" y="21793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47" name="Google Shape;847;p81"/>
          <p:cNvSpPr txBox="1"/>
          <p:nvPr/>
        </p:nvSpPr>
        <p:spPr>
          <a:xfrm>
            <a:off x="3157727" y="2179320"/>
            <a:ext cx="3048000" cy="5200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300" rIns="0" bIns="0" anchor="t" anchorCtr="0">
            <a:spAutoFit/>
          </a:bodyPr>
          <a:lstStyle/>
          <a:p>
            <a:pPr marL="11811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‘장치’를 클릭하고 ‘게스트 확장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8953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CD 이미지 삽입...’을 누릅니다.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8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54" name="Google Shape;854;p82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grpSp>
        <p:nvGrpSpPr>
          <p:cNvPr id="855" name="Google Shape;855;p82"/>
          <p:cNvGrpSpPr/>
          <p:nvPr/>
        </p:nvGrpSpPr>
        <p:grpSpPr>
          <a:xfrm>
            <a:off x="3099816" y="1496567"/>
            <a:ext cx="5992367" cy="5155692"/>
            <a:chOff x="3099816" y="1496567"/>
            <a:chExt cx="5992367" cy="5155692"/>
          </a:xfrm>
        </p:grpSpPr>
        <p:sp>
          <p:nvSpPr>
            <p:cNvPr id="856" name="Google Shape;856;p82"/>
            <p:cNvSpPr/>
            <p:nvPr/>
          </p:nvSpPr>
          <p:spPr>
            <a:xfrm>
              <a:off x="3099816" y="1496567"/>
              <a:ext cx="5992367" cy="51556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57" name="Google Shape;857;p82"/>
            <p:cNvSpPr/>
            <p:nvPr/>
          </p:nvSpPr>
          <p:spPr>
            <a:xfrm>
              <a:off x="7479792" y="4639055"/>
              <a:ext cx="706120" cy="264160"/>
            </a:xfrm>
            <a:custGeom>
              <a:avLst/>
              <a:gdLst/>
              <a:ahLst/>
              <a:cxnLst/>
              <a:rect l="l" t="t" r="r" b="b"/>
              <a:pathLst>
                <a:path w="706120" h="264160" extrusionOk="0">
                  <a:moveTo>
                    <a:pt x="0" y="263652"/>
                  </a:moveTo>
                  <a:lnTo>
                    <a:pt x="705611" y="263652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6365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58" name="Google Shape;858;p82"/>
          <p:cNvSpPr txBox="1"/>
          <p:nvPr/>
        </p:nvSpPr>
        <p:spPr>
          <a:xfrm>
            <a:off x="7487411" y="5038344"/>
            <a:ext cx="786765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51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65" name="Google Shape;865;p8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grpSp>
        <p:nvGrpSpPr>
          <p:cNvPr id="866" name="Google Shape;866;p83"/>
          <p:cNvGrpSpPr/>
          <p:nvPr/>
        </p:nvGrpSpPr>
        <p:grpSpPr>
          <a:xfrm>
            <a:off x="3099816" y="1496567"/>
            <a:ext cx="5992367" cy="5155692"/>
            <a:chOff x="3099816" y="1496567"/>
            <a:chExt cx="5992367" cy="5155692"/>
          </a:xfrm>
        </p:grpSpPr>
        <p:sp>
          <p:nvSpPr>
            <p:cNvPr id="867" name="Google Shape;867;p83"/>
            <p:cNvSpPr/>
            <p:nvPr/>
          </p:nvSpPr>
          <p:spPr>
            <a:xfrm>
              <a:off x="3099816" y="1496567"/>
              <a:ext cx="5992367" cy="515569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68" name="Google Shape;868;p83"/>
            <p:cNvSpPr/>
            <p:nvPr/>
          </p:nvSpPr>
          <p:spPr>
            <a:xfrm>
              <a:off x="7479792" y="4639055"/>
              <a:ext cx="706120" cy="264160"/>
            </a:xfrm>
            <a:custGeom>
              <a:avLst/>
              <a:gdLst/>
              <a:ahLst/>
              <a:cxnLst/>
              <a:rect l="l" t="t" r="r" b="b"/>
              <a:pathLst>
                <a:path w="706120" h="264160" extrusionOk="0">
                  <a:moveTo>
                    <a:pt x="0" y="263652"/>
                  </a:moveTo>
                  <a:lnTo>
                    <a:pt x="705611" y="263652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6365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69" name="Google Shape;869;p83"/>
          <p:cNvSpPr txBox="1"/>
          <p:nvPr/>
        </p:nvSpPr>
        <p:spPr>
          <a:xfrm>
            <a:off x="7487411" y="5038344"/>
            <a:ext cx="786765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517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8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76" name="Google Shape;876;p84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sp>
        <p:nvSpPr>
          <p:cNvPr id="877" name="Google Shape;877;p84"/>
          <p:cNvSpPr/>
          <p:nvPr/>
        </p:nvSpPr>
        <p:spPr>
          <a:xfrm>
            <a:off x="7479792" y="4639055"/>
            <a:ext cx="706120" cy="264160"/>
          </a:xfrm>
          <a:custGeom>
            <a:avLst/>
            <a:gdLst/>
            <a:ahLst/>
            <a:cxnLst/>
            <a:rect l="l" t="t" r="r" b="b"/>
            <a:pathLst>
              <a:path w="706120" h="264160" extrusionOk="0">
                <a:moveTo>
                  <a:pt x="0" y="263652"/>
                </a:moveTo>
                <a:lnTo>
                  <a:pt x="705611" y="263652"/>
                </a:lnTo>
                <a:lnTo>
                  <a:pt x="705611" y="0"/>
                </a:lnTo>
                <a:lnTo>
                  <a:pt x="0" y="0"/>
                </a:lnTo>
                <a:lnTo>
                  <a:pt x="0" y="263652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78" name="Google Shape;878;p84"/>
          <p:cNvSpPr txBox="1"/>
          <p:nvPr/>
        </p:nvSpPr>
        <p:spPr>
          <a:xfrm>
            <a:off x="7639557" y="5100701"/>
            <a:ext cx="48387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9" name="Google Shape;879;p84"/>
          <p:cNvGrpSpPr/>
          <p:nvPr/>
        </p:nvGrpSpPr>
        <p:grpSpPr>
          <a:xfrm>
            <a:off x="3105911" y="1533144"/>
            <a:ext cx="5980176" cy="5146548"/>
            <a:chOff x="3105911" y="1533144"/>
            <a:chExt cx="5980176" cy="5146548"/>
          </a:xfrm>
        </p:grpSpPr>
        <p:sp>
          <p:nvSpPr>
            <p:cNvPr id="880" name="Google Shape;880;p84"/>
            <p:cNvSpPr/>
            <p:nvPr/>
          </p:nvSpPr>
          <p:spPr>
            <a:xfrm>
              <a:off x="3105911" y="1533144"/>
              <a:ext cx="5980176" cy="51465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81" name="Google Shape;881;p84"/>
            <p:cNvSpPr/>
            <p:nvPr/>
          </p:nvSpPr>
          <p:spPr>
            <a:xfrm>
              <a:off x="3535679" y="4105655"/>
              <a:ext cx="5331460" cy="533400"/>
            </a:xfrm>
            <a:custGeom>
              <a:avLst/>
              <a:gdLst/>
              <a:ahLst/>
              <a:cxnLst/>
              <a:rect l="l" t="t" r="r" b="b"/>
              <a:pathLst>
                <a:path w="5331459" h="533400" extrusionOk="0">
                  <a:moveTo>
                    <a:pt x="0" y="533400"/>
                  </a:moveTo>
                  <a:lnTo>
                    <a:pt x="5330952" y="533400"/>
                  </a:lnTo>
                  <a:lnTo>
                    <a:pt x="5330952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82" name="Google Shape;882;p84"/>
            <p:cNvSpPr/>
            <p:nvPr/>
          </p:nvSpPr>
          <p:spPr>
            <a:xfrm>
              <a:off x="3901439" y="4715255"/>
              <a:ext cx="4599940" cy="646430"/>
            </a:xfrm>
            <a:custGeom>
              <a:avLst/>
              <a:gdLst/>
              <a:ahLst/>
              <a:cxnLst/>
              <a:rect l="l" t="t" r="r" b="b"/>
              <a:pathLst>
                <a:path w="4599940" h="646429" extrusionOk="0">
                  <a:moveTo>
                    <a:pt x="4599432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599432" y="646176"/>
                  </a:lnTo>
                  <a:lnTo>
                    <a:pt x="4599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883" name="Google Shape;883;p84"/>
          <p:cNvSpPr txBox="1"/>
          <p:nvPr/>
        </p:nvSpPr>
        <p:spPr>
          <a:xfrm>
            <a:off x="4042028" y="4729937"/>
            <a:ext cx="431927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이런 메시지가 나오면 엔터를 누르고 우측 상단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3683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톱니 바퀴를 이용하여 컴퓨터를 재부팅합니다.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8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90" name="Google Shape;890;p8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8188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게스트 확장 설치하기</a:t>
            </a:r>
            <a:endParaRPr sz="4000"/>
          </a:p>
        </p:txBody>
      </p:sp>
      <p:sp>
        <p:nvSpPr>
          <p:cNvPr id="891" name="Google Shape;891;p85"/>
          <p:cNvSpPr/>
          <p:nvPr/>
        </p:nvSpPr>
        <p:spPr>
          <a:xfrm>
            <a:off x="2712720" y="1583436"/>
            <a:ext cx="6766559" cy="49667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92" name="Google Shape;892;p85"/>
          <p:cNvSpPr txBox="1"/>
          <p:nvPr/>
        </p:nvSpPr>
        <p:spPr>
          <a:xfrm>
            <a:off x="3788664" y="3465576"/>
            <a:ext cx="4615180" cy="10137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8575" rIns="0" bIns="0" anchor="t" anchorCtr="0">
            <a:spAutoFit/>
          </a:bodyPr>
          <a:lstStyle/>
          <a:p>
            <a:pPr marL="138430" marR="13081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직접 Virtual Box의 창을 드래그(drag)하여 해  상도를 높여보았습니다. 이 밖에도 ‘장치’ 탭에  있는 공유 폴더, 클립보드, 드래그앤 드롭 기능  모두 사용할 수 있습니다. 하나씩 해보세요~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99" name="Google Shape;899;p86"/>
          <p:cNvSpPr txBox="1">
            <a:spLocks noGrp="1"/>
          </p:cNvSpPr>
          <p:nvPr>
            <p:ph type="title"/>
          </p:nvPr>
        </p:nvSpPr>
        <p:spPr>
          <a:xfrm>
            <a:off x="1670430" y="3016453"/>
            <a:ext cx="8853170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프로세서 개수 늘리기</a:t>
            </a:r>
            <a:endParaRPr sz="7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06" name="Google Shape;906;p8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프로세서 개수 늘리기</a:t>
            </a:r>
            <a:endParaRPr sz="4000"/>
          </a:p>
        </p:txBody>
      </p:sp>
      <p:sp>
        <p:nvSpPr>
          <p:cNvPr id="907" name="Google Shape;907;p87"/>
          <p:cNvSpPr/>
          <p:nvPr/>
        </p:nvSpPr>
        <p:spPr>
          <a:xfrm>
            <a:off x="3131820" y="1825751"/>
            <a:ext cx="5928359" cy="4351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08" name="Google Shape;908;p87"/>
          <p:cNvSpPr txBox="1"/>
          <p:nvPr/>
        </p:nvSpPr>
        <p:spPr>
          <a:xfrm>
            <a:off x="3531108" y="2179320"/>
            <a:ext cx="5093335" cy="52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252729" marR="183515" lvl="0" indent="-596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해당 아이콘을 누르면 프로그램을 검색할 수 있습니  다. ‘System Monitor’를 검색하여 실행시킵니다.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7"/>
          <p:cNvSpPr/>
          <p:nvPr/>
        </p:nvSpPr>
        <p:spPr>
          <a:xfrm>
            <a:off x="3078479" y="2206751"/>
            <a:ext cx="399415" cy="365760"/>
          </a:xfrm>
          <a:custGeom>
            <a:avLst/>
            <a:gdLst/>
            <a:ahLst/>
            <a:cxnLst/>
            <a:rect l="l" t="t" r="r" b="b"/>
            <a:pathLst>
              <a:path w="399414" h="365760" extrusionOk="0">
                <a:moveTo>
                  <a:pt x="0" y="365760"/>
                </a:moveTo>
                <a:lnTo>
                  <a:pt x="399288" y="365760"/>
                </a:lnTo>
                <a:lnTo>
                  <a:pt x="399288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16" name="Google Shape;916;p8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프로세서 개수 늘리기</a:t>
            </a:r>
            <a:endParaRPr sz="4000"/>
          </a:p>
        </p:txBody>
      </p:sp>
      <p:grpSp>
        <p:nvGrpSpPr>
          <p:cNvPr id="917" name="Google Shape;917;p88"/>
          <p:cNvGrpSpPr/>
          <p:nvPr/>
        </p:nvGrpSpPr>
        <p:grpSpPr>
          <a:xfrm>
            <a:off x="2456688" y="1344167"/>
            <a:ext cx="7959851" cy="5343144"/>
            <a:chOff x="2456688" y="1344167"/>
            <a:chExt cx="7959851" cy="5343144"/>
          </a:xfrm>
        </p:grpSpPr>
        <p:sp>
          <p:nvSpPr>
            <p:cNvPr id="918" name="Google Shape;918;p88"/>
            <p:cNvSpPr/>
            <p:nvPr/>
          </p:nvSpPr>
          <p:spPr>
            <a:xfrm>
              <a:off x="2456688" y="1344167"/>
              <a:ext cx="7278623" cy="534314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19" name="Google Shape;919;p88"/>
            <p:cNvSpPr/>
            <p:nvPr/>
          </p:nvSpPr>
          <p:spPr>
            <a:xfrm>
              <a:off x="6736079" y="2069591"/>
              <a:ext cx="3680460" cy="1201420"/>
            </a:xfrm>
            <a:custGeom>
              <a:avLst/>
              <a:gdLst/>
              <a:ahLst/>
              <a:cxnLst/>
              <a:rect l="l" t="t" r="r" b="b"/>
              <a:pathLst>
                <a:path w="3680459" h="1201420" extrusionOk="0">
                  <a:moveTo>
                    <a:pt x="3680460" y="0"/>
                  </a:moveTo>
                  <a:lnTo>
                    <a:pt x="0" y="0"/>
                  </a:lnTo>
                  <a:lnTo>
                    <a:pt x="0" y="1200912"/>
                  </a:lnTo>
                  <a:lnTo>
                    <a:pt x="3680460" y="1200912"/>
                  </a:lnTo>
                  <a:lnTo>
                    <a:pt x="36804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20" name="Google Shape;920;p88"/>
          <p:cNvSpPr txBox="1"/>
          <p:nvPr/>
        </p:nvSpPr>
        <p:spPr>
          <a:xfrm>
            <a:off x="6830059" y="2085594"/>
            <a:ext cx="3496310" cy="99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-190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‘Resources’ 탭을 클릭하시면 현재  컴퓨터의 자원 현황을 볼 수 있습니다.  프로세서의 개수가 1개, RAM  10.6GB 인 것을 알 수 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8"/>
          <p:cNvSpPr/>
          <p:nvPr/>
        </p:nvSpPr>
        <p:spPr>
          <a:xfrm>
            <a:off x="5974079" y="2165604"/>
            <a:ext cx="641985" cy="365760"/>
          </a:xfrm>
          <a:custGeom>
            <a:avLst/>
            <a:gdLst/>
            <a:ahLst/>
            <a:cxnLst/>
            <a:rect l="l" t="t" r="r" b="b"/>
            <a:pathLst>
              <a:path w="641984" h="365760" extrusionOk="0">
                <a:moveTo>
                  <a:pt x="0" y="365760"/>
                </a:moveTo>
                <a:lnTo>
                  <a:pt x="641603" y="365760"/>
                </a:lnTo>
                <a:lnTo>
                  <a:pt x="641603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28" name="Google Shape;928;p89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프로세서 개수 늘리기</a:t>
            </a:r>
            <a:endParaRPr sz="4000"/>
          </a:p>
        </p:txBody>
      </p:sp>
      <p:grpSp>
        <p:nvGrpSpPr>
          <p:cNvPr id="929" name="Google Shape;929;p89"/>
          <p:cNvGrpSpPr/>
          <p:nvPr/>
        </p:nvGrpSpPr>
        <p:grpSpPr>
          <a:xfrm>
            <a:off x="1309116" y="1825751"/>
            <a:ext cx="8359140" cy="4351020"/>
            <a:chOff x="1309116" y="1825751"/>
            <a:chExt cx="8359140" cy="4351020"/>
          </a:xfrm>
        </p:grpSpPr>
        <p:sp>
          <p:nvSpPr>
            <p:cNvPr id="930" name="Google Shape;930;p89"/>
            <p:cNvSpPr/>
            <p:nvPr/>
          </p:nvSpPr>
          <p:spPr>
            <a:xfrm>
              <a:off x="2112264" y="1825751"/>
              <a:ext cx="7555992" cy="43510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31" name="Google Shape;931;p89"/>
            <p:cNvSpPr/>
            <p:nvPr/>
          </p:nvSpPr>
          <p:spPr>
            <a:xfrm>
              <a:off x="1309116" y="3523488"/>
              <a:ext cx="4057015" cy="646430"/>
            </a:xfrm>
            <a:custGeom>
              <a:avLst/>
              <a:gdLst/>
              <a:ahLst/>
              <a:cxnLst/>
              <a:rect l="l" t="t" r="r" b="b"/>
              <a:pathLst>
                <a:path w="4057015" h="646429" extrusionOk="0">
                  <a:moveTo>
                    <a:pt x="405688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056888" y="646176"/>
                  </a:lnTo>
                  <a:lnTo>
                    <a:pt x="4056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32" name="Google Shape;932;p89"/>
          <p:cNvSpPr txBox="1"/>
          <p:nvPr/>
        </p:nvSpPr>
        <p:spPr>
          <a:xfrm>
            <a:off x="1415922" y="3537915"/>
            <a:ext cx="3844925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가상 머신을 종료한 상태에서 해당 머신의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설정에 들어갑니다.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89"/>
          <p:cNvSpPr/>
          <p:nvPr/>
        </p:nvSpPr>
        <p:spPr>
          <a:xfrm>
            <a:off x="2022348" y="2221992"/>
            <a:ext cx="4074160" cy="1237615"/>
          </a:xfrm>
          <a:custGeom>
            <a:avLst/>
            <a:gdLst/>
            <a:ahLst/>
            <a:cxnLst/>
            <a:rect l="l" t="t" r="r" b="b"/>
            <a:pathLst>
              <a:path w="4074160" h="1237614" extrusionOk="0">
                <a:moveTo>
                  <a:pt x="0" y="1237487"/>
                </a:moveTo>
                <a:lnTo>
                  <a:pt x="2630424" y="1237487"/>
                </a:lnTo>
                <a:lnTo>
                  <a:pt x="2630424" y="519683"/>
                </a:lnTo>
                <a:lnTo>
                  <a:pt x="0" y="519683"/>
                </a:lnTo>
                <a:lnTo>
                  <a:pt x="0" y="1237487"/>
                </a:lnTo>
                <a:close/>
              </a:path>
              <a:path w="4074160" h="1237614" extrusionOk="0">
                <a:moveTo>
                  <a:pt x="3467100" y="719327"/>
                </a:moveTo>
                <a:lnTo>
                  <a:pt x="4073652" y="719327"/>
                </a:lnTo>
                <a:lnTo>
                  <a:pt x="4073652" y="0"/>
                </a:lnTo>
                <a:lnTo>
                  <a:pt x="3467100" y="0"/>
                </a:lnTo>
                <a:lnTo>
                  <a:pt x="3467100" y="719327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1884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Virtual Box 설치</a:t>
            </a:r>
            <a:endParaRPr sz="4000"/>
          </a:p>
        </p:txBody>
      </p:sp>
      <p:grpSp>
        <p:nvGrpSpPr>
          <p:cNvPr id="113" name="Google Shape;113;p9"/>
          <p:cNvGrpSpPr/>
          <p:nvPr/>
        </p:nvGrpSpPr>
        <p:grpSpPr>
          <a:xfrm>
            <a:off x="1511808" y="1944623"/>
            <a:ext cx="9168384" cy="4053840"/>
            <a:chOff x="1511808" y="1944623"/>
            <a:chExt cx="9168384" cy="4053840"/>
          </a:xfrm>
        </p:grpSpPr>
        <p:sp>
          <p:nvSpPr>
            <p:cNvPr id="114" name="Google Shape;114;p9"/>
            <p:cNvSpPr/>
            <p:nvPr/>
          </p:nvSpPr>
          <p:spPr>
            <a:xfrm>
              <a:off x="1511808" y="1944623"/>
              <a:ext cx="9168384" cy="405384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2535936" y="3672839"/>
              <a:ext cx="2009139" cy="666115"/>
            </a:xfrm>
            <a:custGeom>
              <a:avLst/>
              <a:gdLst/>
              <a:ahLst/>
              <a:cxnLst/>
              <a:rect l="l" t="t" r="r" b="b"/>
              <a:pathLst>
                <a:path w="2009139" h="666114" extrusionOk="0">
                  <a:moveTo>
                    <a:pt x="0" y="665988"/>
                  </a:moveTo>
                  <a:lnTo>
                    <a:pt x="2008632" y="665988"/>
                  </a:lnTo>
                  <a:lnTo>
                    <a:pt x="2008632" y="0"/>
                  </a:lnTo>
                  <a:lnTo>
                    <a:pt x="0" y="0"/>
                  </a:lnTo>
                  <a:lnTo>
                    <a:pt x="0" y="665988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4776216" y="3852672"/>
              <a:ext cx="441959" cy="299085"/>
            </a:xfrm>
            <a:custGeom>
              <a:avLst/>
              <a:gdLst/>
              <a:ahLst/>
              <a:cxnLst/>
              <a:rect l="l" t="t" r="r" b="b"/>
              <a:pathLst>
                <a:path w="441960" h="299085" extrusionOk="0">
                  <a:moveTo>
                    <a:pt x="149351" y="0"/>
                  </a:moveTo>
                  <a:lnTo>
                    <a:pt x="0" y="149351"/>
                  </a:lnTo>
                  <a:lnTo>
                    <a:pt x="149351" y="298703"/>
                  </a:lnTo>
                  <a:lnTo>
                    <a:pt x="149351" y="224027"/>
                  </a:lnTo>
                  <a:lnTo>
                    <a:pt x="441960" y="224027"/>
                  </a:lnTo>
                  <a:lnTo>
                    <a:pt x="441960" y="74675"/>
                  </a:lnTo>
                  <a:lnTo>
                    <a:pt x="149351" y="74675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4776216" y="3852672"/>
              <a:ext cx="441959" cy="299085"/>
            </a:xfrm>
            <a:custGeom>
              <a:avLst/>
              <a:gdLst/>
              <a:ahLst/>
              <a:cxnLst/>
              <a:rect l="l" t="t" r="r" b="b"/>
              <a:pathLst>
                <a:path w="441960" h="299085" extrusionOk="0">
                  <a:moveTo>
                    <a:pt x="149351" y="0"/>
                  </a:moveTo>
                  <a:lnTo>
                    <a:pt x="149351" y="74675"/>
                  </a:lnTo>
                  <a:lnTo>
                    <a:pt x="441960" y="74675"/>
                  </a:lnTo>
                  <a:lnTo>
                    <a:pt x="441960" y="224027"/>
                  </a:lnTo>
                  <a:lnTo>
                    <a:pt x="149351" y="224027"/>
                  </a:lnTo>
                  <a:lnTo>
                    <a:pt x="149351" y="298703"/>
                  </a:lnTo>
                  <a:lnTo>
                    <a:pt x="0" y="149351"/>
                  </a:lnTo>
                  <a:lnTo>
                    <a:pt x="149351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18" name="Google Shape;118;p9"/>
          <p:cNvSpPr txBox="1"/>
          <p:nvPr/>
        </p:nvSpPr>
        <p:spPr>
          <a:xfrm>
            <a:off x="5507863" y="3790569"/>
            <a:ext cx="5232400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자신의 host OS에 맞는 패키지 선택 </a:t>
            </a: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(현재  저는 Windows10을 사용하고 있어서  Windows hosts를 선택했습니다.)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0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90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40" name="Google Shape;940;p90"/>
          <p:cNvSpPr txBox="1"/>
          <p:nvPr/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프로세서 개수 늘리기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90"/>
          <p:cNvGrpSpPr/>
          <p:nvPr/>
        </p:nvGrpSpPr>
        <p:grpSpPr>
          <a:xfrm>
            <a:off x="2031491" y="1690116"/>
            <a:ext cx="7443216" cy="4666488"/>
            <a:chOff x="2031491" y="1690116"/>
            <a:chExt cx="7443216" cy="4666488"/>
          </a:xfrm>
        </p:grpSpPr>
        <p:sp>
          <p:nvSpPr>
            <p:cNvPr id="942" name="Google Shape;942;p90"/>
            <p:cNvSpPr/>
            <p:nvPr/>
          </p:nvSpPr>
          <p:spPr>
            <a:xfrm>
              <a:off x="2031491" y="1690116"/>
              <a:ext cx="7443216" cy="46664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43" name="Google Shape;943;p90"/>
            <p:cNvSpPr/>
            <p:nvPr/>
          </p:nvSpPr>
          <p:spPr>
            <a:xfrm>
              <a:off x="2031491" y="2340864"/>
              <a:ext cx="1607820" cy="455930"/>
            </a:xfrm>
            <a:custGeom>
              <a:avLst/>
              <a:gdLst/>
              <a:ahLst/>
              <a:cxnLst/>
              <a:rect l="l" t="t" r="r" b="b"/>
              <a:pathLst>
                <a:path w="1607820" h="455930" extrusionOk="0">
                  <a:moveTo>
                    <a:pt x="0" y="455675"/>
                  </a:moveTo>
                  <a:lnTo>
                    <a:pt x="1607820" y="455675"/>
                  </a:lnTo>
                  <a:lnTo>
                    <a:pt x="1607820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44" name="Google Shape;944;p90"/>
          <p:cNvSpPr txBox="1"/>
          <p:nvPr/>
        </p:nvSpPr>
        <p:spPr>
          <a:xfrm>
            <a:off x="1112926" y="2399791"/>
            <a:ext cx="508634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1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91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51" name="Google Shape;951;p91"/>
          <p:cNvSpPr txBox="1"/>
          <p:nvPr/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프로세서 개수 늘리기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2" name="Google Shape;952;p91"/>
          <p:cNvGrpSpPr/>
          <p:nvPr/>
        </p:nvGrpSpPr>
        <p:grpSpPr>
          <a:xfrm>
            <a:off x="2031491" y="1690116"/>
            <a:ext cx="7443216" cy="4666488"/>
            <a:chOff x="2031491" y="1690116"/>
            <a:chExt cx="7443216" cy="4666488"/>
          </a:xfrm>
        </p:grpSpPr>
        <p:sp>
          <p:nvSpPr>
            <p:cNvPr id="953" name="Google Shape;953;p91"/>
            <p:cNvSpPr/>
            <p:nvPr/>
          </p:nvSpPr>
          <p:spPr>
            <a:xfrm>
              <a:off x="2031491" y="1690116"/>
              <a:ext cx="7443216" cy="46664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54" name="Google Shape;954;p91"/>
            <p:cNvSpPr/>
            <p:nvPr/>
          </p:nvSpPr>
          <p:spPr>
            <a:xfrm>
              <a:off x="2031491" y="2340864"/>
              <a:ext cx="1607820" cy="455930"/>
            </a:xfrm>
            <a:custGeom>
              <a:avLst/>
              <a:gdLst/>
              <a:ahLst/>
              <a:cxnLst/>
              <a:rect l="l" t="t" r="r" b="b"/>
              <a:pathLst>
                <a:path w="1607820" h="455930" extrusionOk="0">
                  <a:moveTo>
                    <a:pt x="0" y="455675"/>
                  </a:moveTo>
                  <a:lnTo>
                    <a:pt x="1607820" y="455675"/>
                  </a:lnTo>
                  <a:lnTo>
                    <a:pt x="1607820" y="0"/>
                  </a:lnTo>
                  <a:lnTo>
                    <a:pt x="0" y="0"/>
                  </a:lnTo>
                  <a:lnTo>
                    <a:pt x="0" y="455675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55" name="Google Shape;955;p91"/>
          <p:cNvSpPr txBox="1"/>
          <p:nvPr/>
        </p:nvSpPr>
        <p:spPr>
          <a:xfrm>
            <a:off x="1112926" y="2399791"/>
            <a:ext cx="508634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2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92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62" name="Google Shape;962;p92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프로세서 개수 늘리기</a:t>
            </a:r>
            <a:endParaRPr sz="4000"/>
          </a:p>
        </p:txBody>
      </p:sp>
      <p:grpSp>
        <p:nvGrpSpPr>
          <p:cNvPr id="963" name="Google Shape;963;p92"/>
          <p:cNvGrpSpPr/>
          <p:nvPr/>
        </p:nvGrpSpPr>
        <p:grpSpPr>
          <a:xfrm>
            <a:off x="2438400" y="1767839"/>
            <a:ext cx="8400288" cy="4585715"/>
            <a:chOff x="2438400" y="1767839"/>
            <a:chExt cx="8400288" cy="4585715"/>
          </a:xfrm>
        </p:grpSpPr>
        <p:sp>
          <p:nvSpPr>
            <p:cNvPr id="964" name="Google Shape;964;p92"/>
            <p:cNvSpPr/>
            <p:nvPr/>
          </p:nvSpPr>
          <p:spPr>
            <a:xfrm>
              <a:off x="2438400" y="1767839"/>
              <a:ext cx="7315200" cy="458571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65" name="Google Shape;965;p92"/>
            <p:cNvSpPr/>
            <p:nvPr/>
          </p:nvSpPr>
          <p:spPr>
            <a:xfrm>
              <a:off x="4917948" y="2438399"/>
              <a:ext cx="1069975" cy="394970"/>
            </a:xfrm>
            <a:custGeom>
              <a:avLst/>
              <a:gdLst/>
              <a:ahLst/>
              <a:cxnLst/>
              <a:rect l="l" t="t" r="r" b="b"/>
              <a:pathLst>
                <a:path w="1069975" h="394969" extrusionOk="0">
                  <a:moveTo>
                    <a:pt x="0" y="394715"/>
                  </a:moveTo>
                  <a:lnTo>
                    <a:pt x="1069848" y="394715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66" name="Google Shape;966;p92"/>
            <p:cNvSpPr/>
            <p:nvPr/>
          </p:nvSpPr>
          <p:spPr>
            <a:xfrm>
              <a:off x="4917948" y="1958339"/>
              <a:ext cx="5920740" cy="370840"/>
            </a:xfrm>
            <a:custGeom>
              <a:avLst/>
              <a:gdLst/>
              <a:ahLst/>
              <a:cxnLst/>
              <a:rect l="l" t="t" r="r" b="b"/>
              <a:pathLst>
                <a:path w="5920740" h="370839" extrusionOk="0">
                  <a:moveTo>
                    <a:pt x="5920740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5920740" y="370332"/>
                  </a:lnTo>
                  <a:lnTo>
                    <a:pt x="5920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67" name="Google Shape;967;p92"/>
          <p:cNvSpPr txBox="1"/>
          <p:nvPr/>
        </p:nvSpPr>
        <p:spPr>
          <a:xfrm>
            <a:off x="5001895" y="1973960"/>
            <a:ext cx="575373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‘프로세서(P)’탭을 클릭하여 프로세서의 개수를 선택합니다.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92"/>
          <p:cNvSpPr/>
          <p:nvPr/>
        </p:nvSpPr>
        <p:spPr>
          <a:xfrm>
            <a:off x="7965947" y="3011423"/>
            <a:ext cx="1671955" cy="3329940"/>
          </a:xfrm>
          <a:custGeom>
            <a:avLst/>
            <a:gdLst/>
            <a:ahLst/>
            <a:cxnLst/>
            <a:rect l="l" t="t" r="r" b="b"/>
            <a:pathLst>
              <a:path w="1671954" h="3329940" extrusionOk="0">
                <a:moveTo>
                  <a:pt x="981455" y="45720"/>
                </a:moveTo>
                <a:lnTo>
                  <a:pt x="1671827" y="45720"/>
                </a:lnTo>
                <a:lnTo>
                  <a:pt x="1671827" y="0"/>
                </a:lnTo>
                <a:lnTo>
                  <a:pt x="981455" y="0"/>
                </a:lnTo>
                <a:lnTo>
                  <a:pt x="981455" y="45720"/>
                </a:lnTo>
                <a:close/>
              </a:path>
              <a:path w="1671954" h="3329940" extrusionOk="0">
                <a:moveTo>
                  <a:pt x="0" y="3329940"/>
                </a:moveTo>
                <a:lnTo>
                  <a:pt x="981455" y="3329940"/>
                </a:lnTo>
                <a:lnTo>
                  <a:pt x="981455" y="2935224"/>
                </a:lnTo>
                <a:lnTo>
                  <a:pt x="0" y="2935224"/>
                </a:lnTo>
                <a:lnTo>
                  <a:pt x="0" y="3329940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69" name="Google Shape;969;p92"/>
          <p:cNvSpPr txBox="1"/>
          <p:nvPr/>
        </p:nvSpPr>
        <p:spPr>
          <a:xfrm>
            <a:off x="6763004" y="5446572"/>
            <a:ext cx="2546985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확인을 눌러 종료합니다.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3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3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6" name="Google Shape;976;p93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4879975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프로세서 개수 늘리기</a:t>
            </a:r>
            <a:endParaRPr sz="4000"/>
          </a:p>
        </p:txBody>
      </p:sp>
      <p:grpSp>
        <p:nvGrpSpPr>
          <p:cNvPr id="977" name="Google Shape;977;p93"/>
          <p:cNvGrpSpPr/>
          <p:nvPr/>
        </p:nvGrpSpPr>
        <p:grpSpPr>
          <a:xfrm>
            <a:off x="2575560" y="1528572"/>
            <a:ext cx="7040880" cy="5167884"/>
            <a:chOff x="2575560" y="1528572"/>
            <a:chExt cx="7040880" cy="5167884"/>
          </a:xfrm>
        </p:grpSpPr>
        <p:sp>
          <p:nvSpPr>
            <p:cNvPr id="978" name="Google Shape;978;p93"/>
            <p:cNvSpPr/>
            <p:nvPr/>
          </p:nvSpPr>
          <p:spPr>
            <a:xfrm>
              <a:off x="2575560" y="1528572"/>
              <a:ext cx="7040880" cy="51678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79" name="Google Shape;979;p93"/>
            <p:cNvSpPr/>
            <p:nvPr/>
          </p:nvSpPr>
          <p:spPr>
            <a:xfrm>
              <a:off x="4504944" y="3232404"/>
              <a:ext cx="3500754" cy="393700"/>
            </a:xfrm>
            <a:custGeom>
              <a:avLst/>
              <a:gdLst/>
              <a:ahLst/>
              <a:cxnLst/>
              <a:rect l="l" t="t" r="r" b="b"/>
              <a:pathLst>
                <a:path w="3500754" h="393700" extrusionOk="0">
                  <a:moveTo>
                    <a:pt x="0" y="393192"/>
                  </a:moveTo>
                  <a:lnTo>
                    <a:pt x="3500628" y="393192"/>
                  </a:lnTo>
                  <a:lnTo>
                    <a:pt x="3500628" y="0"/>
                  </a:lnTo>
                  <a:lnTo>
                    <a:pt x="0" y="0"/>
                  </a:lnTo>
                  <a:lnTo>
                    <a:pt x="0" y="39319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80" name="Google Shape;980;p93"/>
          <p:cNvSpPr txBox="1"/>
          <p:nvPr/>
        </p:nvSpPr>
        <p:spPr>
          <a:xfrm>
            <a:off x="3767328" y="3689603"/>
            <a:ext cx="4975860" cy="5200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300" rIns="0" bIns="0" anchor="t" anchorCtr="0">
            <a:spAutoFit/>
          </a:bodyPr>
          <a:lstStyle/>
          <a:p>
            <a:pPr marL="176530" marR="118110" lvl="0" indent="-488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가상 머신을 실행시키고 ‘System Monitor’를 실행  하면 가용 자원이 늘어난 것을 확인할 수 있습니다.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4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94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87" name="Google Shape;987;p94"/>
          <p:cNvSpPr txBox="1">
            <a:spLocks noGrp="1"/>
          </p:cNvSpPr>
          <p:nvPr>
            <p:ph type="title"/>
          </p:nvPr>
        </p:nvSpPr>
        <p:spPr>
          <a:xfrm>
            <a:off x="2982595" y="3016453"/>
            <a:ext cx="6227445" cy="112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VS Code 설치</a:t>
            </a:r>
            <a:endParaRPr sz="7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5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95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94" name="Google Shape;994;p95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grpSp>
        <p:nvGrpSpPr>
          <p:cNvPr id="995" name="Google Shape;995;p95"/>
          <p:cNvGrpSpPr/>
          <p:nvPr/>
        </p:nvGrpSpPr>
        <p:grpSpPr>
          <a:xfrm>
            <a:off x="2410967" y="1514855"/>
            <a:ext cx="7324343" cy="5343142"/>
            <a:chOff x="2410967" y="1514855"/>
            <a:chExt cx="7324343" cy="5343142"/>
          </a:xfrm>
        </p:grpSpPr>
        <p:sp>
          <p:nvSpPr>
            <p:cNvPr id="996" name="Google Shape;996;p95"/>
            <p:cNvSpPr/>
            <p:nvPr/>
          </p:nvSpPr>
          <p:spPr>
            <a:xfrm>
              <a:off x="2456687" y="1514855"/>
              <a:ext cx="7278623" cy="534314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997" name="Google Shape;997;p95"/>
            <p:cNvSpPr/>
            <p:nvPr/>
          </p:nvSpPr>
          <p:spPr>
            <a:xfrm>
              <a:off x="2410967" y="2718816"/>
              <a:ext cx="466725" cy="394970"/>
            </a:xfrm>
            <a:custGeom>
              <a:avLst/>
              <a:gdLst/>
              <a:ahLst/>
              <a:cxnLst/>
              <a:rect l="l" t="t" r="r" b="b"/>
              <a:pathLst>
                <a:path w="466725" h="394969" extrusionOk="0">
                  <a:moveTo>
                    <a:pt x="0" y="394715"/>
                  </a:moveTo>
                  <a:lnTo>
                    <a:pt x="466344" y="394715"/>
                  </a:lnTo>
                  <a:lnTo>
                    <a:pt x="466344" y="0"/>
                  </a:lnTo>
                  <a:lnTo>
                    <a:pt x="0" y="0"/>
                  </a:lnTo>
                  <a:lnTo>
                    <a:pt x="0" y="394715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998" name="Google Shape;998;p95"/>
          <p:cNvSpPr txBox="1"/>
          <p:nvPr/>
        </p:nvSpPr>
        <p:spPr>
          <a:xfrm>
            <a:off x="2987039" y="2744723"/>
            <a:ext cx="4975860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416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웹 검색을 위해 Firefox 웹 브라우저를 실행합니다.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6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96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05" name="Google Shape;1005;p96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sp>
        <p:nvSpPr>
          <p:cNvPr id="1006" name="Google Shape;1006;p96"/>
          <p:cNvSpPr txBox="1"/>
          <p:nvPr/>
        </p:nvSpPr>
        <p:spPr>
          <a:xfrm>
            <a:off x="916939" y="1791969"/>
            <a:ext cx="5203190" cy="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rgbClr val="0462C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7" name="Google Shape;1007;p96"/>
          <p:cNvGrpSpPr/>
          <p:nvPr/>
        </p:nvGrpSpPr>
        <p:grpSpPr>
          <a:xfrm>
            <a:off x="3029711" y="2249422"/>
            <a:ext cx="6132576" cy="4500372"/>
            <a:chOff x="3029711" y="2249422"/>
            <a:chExt cx="6132576" cy="4500372"/>
          </a:xfrm>
        </p:grpSpPr>
        <p:sp>
          <p:nvSpPr>
            <p:cNvPr id="1008" name="Google Shape;1008;p96"/>
            <p:cNvSpPr/>
            <p:nvPr/>
          </p:nvSpPr>
          <p:spPr>
            <a:xfrm>
              <a:off x="3029711" y="2249422"/>
              <a:ext cx="6132576" cy="450037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09" name="Google Shape;1009;p96"/>
            <p:cNvSpPr/>
            <p:nvPr/>
          </p:nvSpPr>
          <p:spPr>
            <a:xfrm>
              <a:off x="5088635" y="4835652"/>
              <a:ext cx="353695" cy="454659"/>
            </a:xfrm>
            <a:custGeom>
              <a:avLst/>
              <a:gdLst/>
              <a:ahLst/>
              <a:cxnLst/>
              <a:rect l="l" t="t" r="r" b="b"/>
              <a:pathLst>
                <a:path w="353695" h="454660" extrusionOk="0">
                  <a:moveTo>
                    <a:pt x="0" y="454152"/>
                  </a:moveTo>
                  <a:lnTo>
                    <a:pt x="353567" y="454152"/>
                  </a:lnTo>
                  <a:lnTo>
                    <a:pt x="353567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10" name="Google Shape;1010;p96"/>
          <p:cNvSpPr txBox="1"/>
          <p:nvPr/>
        </p:nvSpPr>
        <p:spPr>
          <a:xfrm>
            <a:off x="5079491" y="5356859"/>
            <a:ext cx="908685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2127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클릭!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7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97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17" name="Google Shape;1017;p97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sp>
        <p:nvSpPr>
          <p:cNvPr id="1018" name="Google Shape;1018;p97"/>
          <p:cNvSpPr/>
          <p:nvPr/>
        </p:nvSpPr>
        <p:spPr>
          <a:xfrm>
            <a:off x="4021835" y="5280659"/>
            <a:ext cx="299085" cy="215265"/>
          </a:xfrm>
          <a:custGeom>
            <a:avLst/>
            <a:gdLst/>
            <a:ahLst/>
            <a:cxnLst/>
            <a:rect l="l" t="t" r="r" b="b"/>
            <a:pathLst>
              <a:path w="299085" h="215264" extrusionOk="0">
                <a:moveTo>
                  <a:pt x="0" y="214883"/>
                </a:moveTo>
                <a:lnTo>
                  <a:pt x="298703" y="214883"/>
                </a:lnTo>
                <a:lnTo>
                  <a:pt x="298703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19" name="Google Shape;1019;p97"/>
          <p:cNvSpPr txBox="1"/>
          <p:nvPr/>
        </p:nvSpPr>
        <p:spPr>
          <a:xfrm>
            <a:off x="5094985" y="5219572"/>
            <a:ext cx="2503805" cy="5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4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Linux x64 .deb의 Stable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버전을 받습니다.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0" name="Google Shape;1020;p97"/>
          <p:cNvGrpSpPr/>
          <p:nvPr/>
        </p:nvGrpSpPr>
        <p:grpSpPr>
          <a:xfrm>
            <a:off x="2549651" y="1476755"/>
            <a:ext cx="7092696" cy="5204460"/>
            <a:chOff x="2549651" y="1476755"/>
            <a:chExt cx="7092696" cy="5204460"/>
          </a:xfrm>
        </p:grpSpPr>
        <p:sp>
          <p:nvSpPr>
            <p:cNvPr id="1021" name="Google Shape;1021;p97"/>
            <p:cNvSpPr/>
            <p:nvPr/>
          </p:nvSpPr>
          <p:spPr>
            <a:xfrm>
              <a:off x="2549651" y="1476755"/>
              <a:ext cx="7092696" cy="520446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22" name="Google Shape;1022;p97"/>
            <p:cNvSpPr/>
            <p:nvPr/>
          </p:nvSpPr>
          <p:spPr>
            <a:xfrm>
              <a:off x="4748783" y="5567171"/>
              <a:ext cx="160020" cy="170815"/>
            </a:xfrm>
            <a:custGeom>
              <a:avLst/>
              <a:gdLst/>
              <a:ahLst/>
              <a:cxnLst/>
              <a:rect l="l" t="t" r="r" b="b"/>
              <a:pathLst>
                <a:path w="160020" h="170814" extrusionOk="0">
                  <a:moveTo>
                    <a:pt x="0" y="170687"/>
                  </a:moveTo>
                  <a:lnTo>
                    <a:pt x="160020" y="170687"/>
                  </a:lnTo>
                  <a:lnTo>
                    <a:pt x="160020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23" name="Google Shape;1023;p97"/>
          <p:cNvSpPr txBox="1"/>
          <p:nvPr/>
        </p:nvSpPr>
        <p:spPr>
          <a:xfrm>
            <a:off x="5024628" y="5480303"/>
            <a:ext cx="4486910" cy="2744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1746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Linux x64 .deb Stable 버전을 클릭합니다.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8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98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30" name="Google Shape;1030;p98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grpSp>
        <p:nvGrpSpPr>
          <p:cNvPr id="1031" name="Google Shape;1031;p98"/>
          <p:cNvGrpSpPr/>
          <p:nvPr/>
        </p:nvGrpSpPr>
        <p:grpSpPr>
          <a:xfrm>
            <a:off x="2575560" y="1417319"/>
            <a:ext cx="7040880" cy="5167884"/>
            <a:chOff x="2575560" y="1417319"/>
            <a:chExt cx="7040880" cy="5167884"/>
          </a:xfrm>
        </p:grpSpPr>
        <p:sp>
          <p:nvSpPr>
            <p:cNvPr id="1032" name="Google Shape;1032;p98"/>
            <p:cNvSpPr/>
            <p:nvPr/>
          </p:nvSpPr>
          <p:spPr>
            <a:xfrm>
              <a:off x="2575560" y="1417319"/>
              <a:ext cx="7040880" cy="51678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33" name="Google Shape;1033;p98"/>
            <p:cNvSpPr/>
            <p:nvPr/>
          </p:nvSpPr>
          <p:spPr>
            <a:xfrm>
              <a:off x="4981955" y="4352543"/>
              <a:ext cx="612775" cy="228600"/>
            </a:xfrm>
            <a:custGeom>
              <a:avLst/>
              <a:gdLst/>
              <a:ahLst/>
              <a:cxnLst/>
              <a:rect l="l" t="t" r="r" b="b"/>
              <a:pathLst>
                <a:path w="612775" h="228600" extrusionOk="0">
                  <a:moveTo>
                    <a:pt x="0" y="228599"/>
                  </a:moveTo>
                  <a:lnTo>
                    <a:pt x="612648" y="228599"/>
                  </a:lnTo>
                  <a:lnTo>
                    <a:pt x="612648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34" name="Google Shape;1034;p98"/>
          <p:cNvSpPr txBox="1"/>
          <p:nvPr/>
        </p:nvSpPr>
        <p:spPr>
          <a:xfrm>
            <a:off x="4297679" y="5213603"/>
            <a:ext cx="4486910" cy="2757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9200" rIns="0" bIns="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Save File을 클릭하고 OK를 누릅니다.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98"/>
          <p:cNvSpPr/>
          <p:nvPr/>
        </p:nvSpPr>
        <p:spPr>
          <a:xfrm>
            <a:off x="7016495" y="4890515"/>
            <a:ext cx="612775" cy="228600"/>
          </a:xfrm>
          <a:custGeom>
            <a:avLst/>
            <a:gdLst/>
            <a:ahLst/>
            <a:cxnLst/>
            <a:rect l="l" t="t" r="r" b="b"/>
            <a:pathLst>
              <a:path w="612775" h="228600" extrusionOk="0">
                <a:moveTo>
                  <a:pt x="0" y="228599"/>
                </a:moveTo>
                <a:lnTo>
                  <a:pt x="612648" y="228599"/>
                </a:lnTo>
                <a:lnTo>
                  <a:pt x="612648" y="0"/>
                </a:lnTo>
                <a:lnTo>
                  <a:pt x="0" y="0"/>
                </a:lnTo>
                <a:lnTo>
                  <a:pt x="0" y="228599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9"/>
          <p:cNvSpPr txBox="1"/>
          <p:nvPr/>
        </p:nvSpPr>
        <p:spPr>
          <a:xfrm>
            <a:off x="9118218" y="263779"/>
            <a:ext cx="2891155" cy="2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동국대학교 인텔리전스학과 김상연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99"/>
          <p:cNvSpPr/>
          <p:nvPr/>
        </p:nvSpPr>
        <p:spPr>
          <a:xfrm>
            <a:off x="8468916" y="137160"/>
            <a:ext cx="560735" cy="5303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42" name="Google Shape;1042;p99"/>
          <p:cNvSpPr txBox="1">
            <a:spLocks noGrp="1"/>
          </p:cNvSpPr>
          <p:nvPr>
            <p:ph type="title"/>
          </p:nvPr>
        </p:nvSpPr>
        <p:spPr>
          <a:xfrm>
            <a:off x="916939" y="605155"/>
            <a:ext cx="3437254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VS Code 설치</a:t>
            </a:r>
            <a:endParaRPr sz="4000"/>
          </a:p>
        </p:txBody>
      </p:sp>
      <p:grpSp>
        <p:nvGrpSpPr>
          <p:cNvPr id="1043" name="Google Shape;1043;p99"/>
          <p:cNvGrpSpPr/>
          <p:nvPr/>
        </p:nvGrpSpPr>
        <p:grpSpPr>
          <a:xfrm>
            <a:off x="1601724" y="1424939"/>
            <a:ext cx="7946135" cy="5067300"/>
            <a:chOff x="1601724" y="1424939"/>
            <a:chExt cx="7946135" cy="5067300"/>
          </a:xfrm>
        </p:grpSpPr>
        <p:sp>
          <p:nvSpPr>
            <p:cNvPr id="1044" name="Google Shape;1044;p99"/>
            <p:cNvSpPr/>
            <p:nvPr/>
          </p:nvSpPr>
          <p:spPr>
            <a:xfrm>
              <a:off x="2644140" y="1424939"/>
              <a:ext cx="6903719" cy="5067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45" name="Google Shape;1045;p99"/>
            <p:cNvSpPr/>
            <p:nvPr/>
          </p:nvSpPr>
          <p:spPr>
            <a:xfrm>
              <a:off x="2580132" y="2218943"/>
              <a:ext cx="467995" cy="381000"/>
            </a:xfrm>
            <a:custGeom>
              <a:avLst/>
              <a:gdLst/>
              <a:ahLst/>
              <a:cxnLst/>
              <a:rect l="l" t="t" r="r" b="b"/>
              <a:pathLst>
                <a:path w="467994" h="381000" extrusionOk="0">
                  <a:moveTo>
                    <a:pt x="0" y="381000"/>
                  </a:moveTo>
                  <a:lnTo>
                    <a:pt x="467868" y="381000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381000"/>
                  </a:lnTo>
                  <a:close/>
                </a:path>
              </a:pathLst>
            </a:custGeom>
            <a:noFill/>
            <a:ln w="579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046" name="Google Shape;1046;p99"/>
            <p:cNvSpPr/>
            <p:nvPr/>
          </p:nvSpPr>
          <p:spPr>
            <a:xfrm>
              <a:off x="1601724" y="2624327"/>
              <a:ext cx="2425065" cy="368935"/>
            </a:xfrm>
            <a:custGeom>
              <a:avLst/>
              <a:gdLst/>
              <a:ahLst/>
              <a:cxnLst/>
              <a:rect l="l" t="t" r="r" b="b"/>
              <a:pathLst>
                <a:path w="2425065" h="368935" extrusionOk="0">
                  <a:moveTo>
                    <a:pt x="242468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424683" y="368808"/>
                  </a:lnTo>
                  <a:lnTo>
                    <a:pt x="2424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047" name="Google Shape;1047;p99"/>
          <p:cNvSpPr txBox="1"/>
          <p:nvPr/>
        </p:nvSpPr>
        <p:spPr>
          <a:xfrm>
            <a:off x="1694179" y="2639059"/>
            <a:ext cx="2239010" cy="25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 ‘Files’를 클릭합니다.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99"/>
          <p:cNvSpPr/>
          <p:nvPr/>
        </p:nvSpPr>
        <p:spPr>
          <a:xfrm>
            <a:off x="5896355" y="2295144"/>
            <a:ext cx="612775" cy="455930"/>
          </a:xfrm>
          <a:custGeom>
            <a:avLst/>
            <a:gdLst/>
            <a:ahLst/>
            <a:cxnLst/>
            <a:rect l="l" t="t" r="r" b="b"/>
            <a:pathLst>
              <a:path w="612775" h="455930" extrusionOk="0">
                <a:moveTo>
                  <a:pt x="0" y="455675"/>
                </a:moveTo>
                <a:lnTo>
                  <a:pt x="612648" y="455675"/>
                </a:lnTo>
                <a:lnTo>
                  <a:pt x="612648" y="0"/>
                </a:lnTo>
                <a:lnTo>
                  <a:pt x="0" y="0"/>
                </a:lnTo>
                <a:lnTo>
                  <a:pt x="0" y="455675"/>
                </a:lnTo>
                <a:close/>
              </a:path>
            </a:pathLst>
          </a:custGeom>
          <a:noFill/>
          <a:ln w="579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49" name="Google Shape;1049;p99"/>
          <p:cNvSpPr txBox="1"/>
          <p:nvPr/>
        </p:nvSpPr>
        <p:spPr>
          <a:xfrm>
            <a:off x="4860035" y="2782823"/>
            <a:ext cx="2804160" cy="52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27925" rIns="0" bIns="0" anchor="t" anchorCtr="0">
            <a:spAutoFit/>
          </a:bodyPr>
          <a:lstStyle/>
          <a:p>
            <a:pPr marL="64769" marR="54610" lvl="0" indent="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 ‘Downloads’ 디렉토리  에 더블클릭하여 들어갑니다.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1728</Words>
  <Application>Microsoft Office PowerPoint</Application>
  <PresentationFormat>와이드스크린</PresentationFormat>
  <Paragraphs>331</Paragraphs>
  <Slides>105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Malgun Gothic</vt:lpstr>
      <vt:lpstr>Arial</vt:lpstr>
      <vt:lpstr>Calibri</vt:lpstr>
      <vt:lpstr>Office Theme</vt:lpstr>
      <vt:lpstr>Ubuntu 환경구축자료</vt:lpstr>
      <vt:lpstr>목차</vt:lpstr>
      <vt:lpstr>필요한 환경  구축하기</vt:lpstr>
      <vt:lpstr>Virtual Box 설치</vt:lpstr>
      <vt:lpstr>Virtual Box 설치</vt:lpstr>
      <vt:lpstr>PowerPoint 프레젠테이션</vt:lpstr>
      <vt:lpstr>Virtual Box 설치</vt:lpstr>
      <vt:lpstr>Virtual Box 설치</vt:lpstr>
      <vt:lpstr>Virtual Box 설치</vt:lpstr>
      <vt:lpstr>PowerPoint 프레젠테이션</vt:lpstr>
      <vt:lpstr>Ubuntu 설치</vt:lpstr>
      <vt:lpstr>PowerPoint 프레젠테이션</vt:lpstr>
      <vt:lpstr>Virtual Box 실행</vt:lpstr>
      <vt:lpstr>PowerPoint 프레젠테이션</vt:lpstr>
      <vt:lpstr>Virtual Box 실행</vt:lpstr>
      <vt:lpstr>Virtual Box 실행</vt:lpstr>
      <vt:lpstr>PowerPoint 프레젠테이션</vt:lpstr>
      <vt:lpstr>Virtual Box 실행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Virtual Box 실행</vt:lpstr>
      <vt:lpstr>Ubuntu ISO 파일 다운로드</vt:lpstr>
      <vt:lpstr>PowerPoint 프레젠테이션</vt:lpstr>
      <vt:lpstr>Ubuntu ISO 파일 다운로드</vt:lpstr>
      <vt:lpstr>PowerPoint 프레젠테이션</vt:lpstr>
      <vt:lpstr>Ubuntu 설치</vt:lpstr>
      <vt:lpstr>Ubuntu 설치</vt:lpstr>
      <vt:lpstr>PowerPoint 프레젠테이션</vt:lpstr>
      <vt:lpstr>Ubuntu 설치</vt:lpstr>
      <vt:lpstr>Ubuntu 설치</vt:lpstr>
      <vt:lpstr>Ubuntu 설치</vt:lpstr>
      <vt:lpstr>Ubuntu 설치</vt:lpstr>
      <vt:lpstr>PowerPoint 프레젠테이션</vt:lpstr>
      <vt:lpstr>Ubuntu 설치</vt:lpstr>
      <vt:lpstr>Ubuntu 설치</vt:lpstr>
      <vt:lpstr>PowerPoint 프레젠테이션</vt:lpstr>
      <vt:lpstr>Ubuntu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Ubuntu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Ubuntu 한글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Ubuntu 한글 설치</vt:lpstr>
      <vt:lpstr>Ubuntu 한글 설치</vt:lpstr>
      <vt:lpstr>Ubuntu 한글 설치</vt:lpstr>
      <vt:lpstr>Ubuntu 한글 설치</vt:lpstr>
      <vt:lpstr>PowerPoint 프레젠테이션</vt:lpstr>
      <vt:lpstr>PowerPoint 프레젠테이션</vt:lpstr>
      <vt:lpstr>Ubuntu 한글 설치</vt:lpstr>
      <vt:lpstr>PowerPoint 프레젠테이션</vt:lpstr>
      <vt:lpstr>PowerPoint 프레젠테이션</vt:lpstr>
      <vt:lpstr>Ubuntu 한글 설치</vt:lpstr>
      <vt:lpstr>PowerPoint 프레젠테이션</vt:lpstr>
      <vt:lpstr>Ubuntu 한글 설치</vt:lpstr>
      <vt:lpstr>Ubuntu 한글 설치</vt:lpstr>
      <vt:lpstr>Ubuntu 한글 설치</vt:lpstr>
      <vt:lpstr>Ubuntu 한글 설치</vt:lpstr>
      <vt:lpstr>게스트 확장 설치하기</vt:lpstr>
      <vt:lpstr>게스트 확장 설치하기</vt:lpstr>
      <vt:lpstr>게스트 확장 설치하기</vt:lpstr>
      <vt:lpstr>게스트 확장 설치하기</vt:lpstr>
      <vt:lpstr>게스트 확장 설치하기</vt:lpstr>
      <vt:lpstr>게스트 확장 설치하기</vt:lpstr>
      <vt:lpstr>게스트 확장 설치하기</vt:lpstr>
      <vt:lpstr>프로세서 개수 늘리기</vt:lpstr>
      <vt:lpstr>프로세서 개수 늘리기</vt:lpstr>
      <vt:lpstr>프로세서 개수 늘리기</vt:lpstr>
      <vt:lpstr>프로세서 개수 늘리기</vt:lpstr>
      <vt:lpstr>PowerPoint 프레젠테이션</vt:lpstr>
      <vt:lpstr>PowerPoint 프레젠테이션</vt:lpstr>
      <vt:lpstr>프로세서 개수 늘리기</vt:lpstr>
      <vt:lpstr>프로세서 개수 늘리기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VS Code 설치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Ubuntu&amp;Git 환경구축자료 오픈소스 프로젝트에 참여해보기</dc:title>
  <dc:creator>KimSangYeon</dc:creator>
  <cp:lastModifiedBy>김민정</cp:lastModifiedBy>
  <cp:revision>6</cp:revision>
  <dcterms:created xsi:type="dcterms:W3CDTF">2021-07-27T06:24:34Z</dcterms:created>
  <dcterms:modified xsi:type="dcterms:W3CDTF">2022-03-07T11:44:18Z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2019-09-27T00:00:00Z</vt:filetime>
  </property>
  <property fmtid="{D5CDD505-2E9C-101B-9397-08002B2CF9AE}" pid="3" name="Creator">
    <vt:lpwstr>Microsoft® PowerPoint® Office 365용</vt:lpwstr>
  </property>
  <property fmtid="{D5CDD505-2E9C-101B-9397-08002B2CF9AE}" pid="4" name="LastSaved">
    <vt:filetime>2021-07-27T00:00:00Z</vt:filetime>
  </property>
</Properties>
</file>